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2.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handoutMasterIdLst>
    <p:handoutMasterId r:id="rId20"/>
  </p:handoutMasterIdLst>
  <p:sldIdLst>
    <p:sldId id="281" r:id="rId2"/>
    <p:sldId id="282" r:id="rId3"/>
    <p:sldId id="328" r:id="rId4"/>
    <p:sldId id="310" r:id="rId5"/>
    <p:sldId id="285" r:id="rId6"/>
    <p:sldId id="311" r:id="rId7"/>
    <p:sldId id="320" r:id="rId8"/>
    <p:sldId id="312" r:id="rId9"/>
    <p:sldId id="321" r:id="rId10"/>
    <p:sldId id="322" r:id="rId11"/>
    <p:sldId id="313" r:id="rId12"/>
    <p:sldId id="323" r:id="rId13"/>
    <p:sldId id="314" r:id="rId14"/>
    <p:sldId id="324" r:id="rId15"/>
    <p:sldId id="325" r:id="rId16"/>
    <p:sldId id="327" r:id="rId17"/>
    <p:sldId id="305" r:id="rId18"/>
  </p:sldIdLst>
  <p:sldSz cx="12192000" cy="6858000"/>
  <p:notesSz cx="6797675" cy="987425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037D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2" autoAdjust="0"/>
    <p:restoredTop sz="94660"/>
  </p:normalViewPr>
  <p:slideViewPr>
    <p:cSldViewPr>
      <p:cViewPr varScale="1">
        <p:scale>
          <a:sx n="59" d="100"/>
          <a:sy n="59" d="100"/>
        </p:scale>
        <p:origin x="868" y="48"/>
      </p:cViewPr>
      <p:guideLst>
        <p:guide orient="horz" pos="2160"/>
        <p:guide pos="384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BEF89D7-AC3F-439F-A707-19392B14446E}" type="doc">
      <dgm:prSet loTypeId="urn:microsoft.com/office/officeart/2005/8/layout/list1" loCatId="list" qsTypeId="urn:microsoft.com/office/officeart/2005/8/quickstyle/simple1" qsCatId="simple" csTypeId="urn:microsoft.com/office/officeart/2005/8/colors/colorful3" csCatId="colorful" phldr="1"/>
      <dgm:spPr/>
      <dgm:t>
        <a:bodyPr/>
        <a:lstStyle/>
        <a:p>
          <a:endParaRPr lang="en-US"/>
        </a:p>
      </dgm:t>
    </dgm:pt>
    <dgm:pt modelId="{B89ACB79-D98E-4B61-901A-28C5A15E5CB6}">
      <dgm:prSet phldrT="[Text]" custT="1"/>
      <dgm:spPr>
        <a:solidFill>
          <a:schemeClr val="accent3">
            <a:lumMod val="50000"/>
          </a:schemeClr>
        </a:solidFill>
      </dgm:spPr>
      <dgm:t>
        <a:bodyPr/>
        <a:lstStyle/>
        <a:p>
          <a:pPr algn="just"/>
          <a:r>
            <a:rPr lang="en-US" sz="2400" dirty="0"/>
            <a:t>Describe principles for implementing a </a:t>
          </a:r>
          <a:r>
            <a:rPr lang="en-US" sz="2400" b="1" dirty="0">
              <a:solidFill>
                <a:srgbClr val="FFFF00"/>
              </a:solidFill>
            </a:rPr>
            <a:t>QMS </a:t>
          </a:r>
          <a:r>
            <a:rPr lang="en-US" sz="2400" dirty="0"/>
            <a:t>to support </a:t>
          </a:r>
          <a:r>
            <a:rPr lang="en-US" sz="2400" b="1" dirty="0">
              <a:solidFill>
                <a:srgbClr val="FFFF00"/>
              </a:solidFill>
            </a:rPr>
            <a:t>planning, execution, monitoring,</a:t>
          </a:r>
          <a:r>
            <a:rPr lang="en-US" sz="2400" dirty="0"/>
            <a:t> and </a:t>
          </a:r>
          <a:r>
            <a:rPr lang="en-US" sz="2400" b="1" dirty="0">
              <a:solidFill>
                <a:srgbClr val="FFFF00"/>
              </a:solidFill>
            </a:rPr>
            <a:t>evaluation</a:t>
          </a:r>
          <a:r>
            <a:rPr lang="en-US" sz="2400" dirty="0">
              <a:solidFill>
                <a:srgbClr val="FF0000"/>
              </a:solidFill>
            </a:rPr>
            <a:t> </a:t>
          </a:r>
          <a:r>
            <a:rPr lang="en-US" sz="2400" dirty="0"/>
            <a:t>(M&amp;E) of the performance of all applicable functions and activities of an NRA</a:t>
          </a:r>
        </a:p>
      </dgm:t>
    </dgm:pt>
    <dgm:pt modelId="{51F12DE7-0AD4-4D58-B855-CC782324D739}" type="parTrans" cxnId="{23FC3CB3-EA92-41F0-AB21-8E048BD07903}">
      <dgm:prSet/>
      <dgm:spPr/>
      <dgm:t>
        <a:bodyPr/>
        <a:lstStyle/>
        <a:p>
          <a:endParaRPr lang="en-US"/>
        </a:p>
      </dgm:t>
    </dgm:pt>
    <dgm:pt modelId="{220C7EA2-70CB-48D7-ACC9-000AA91F46B1}" type="sibTrans" cxnId="{23FC3CB3-EA92-41F0-AB21-8E048BD07903}">
      <dgm:prSet/>
      <dgm:spPr/>
      <dgm:t>
        <a:bodyPr/>
        <a:lstStyle/>
        <a:p>
          <a:endParaRPr lang="en-US"/>
        </a:p>
      </dgm:t>
    </dgm:pt>
    <dgm:pt modelId="{53075DED-A73A-4FCC-8445-FFAB38EBEB16}">
      <dgm:prSet phldrT="[Text]" custT="1"/>
      <dgm:spPr>
        <a:solidFill>
          <a:srgbClr val="002060"/>
        </a:solidFill>
      </dgm:spPr>
      <dgm:t>
        <a:bodyPr/>
        <a:lstStyle/>
        <a:p>
          <a:pPr algn="just"/>
          <a:r>
            <a:rPr lang="en-US" sz="2400" dirty="0"/>
            <a:t>Provide requirements for the QMS to </a:t>
          </a:r>
          <a:r>
            <a:rPr lang="en-US" sz="2400" b="1" dirty="0">
              <a:solidFill>
                <a:srgbClr val="FFFF00"/>
              </a:solidFill>
            </a:rPr>
            <a:t>support</a:t>
          </a:r>
          <a:r>
            <a:rPr lang="en-US" sz="2400" dirty="0"/>
            <a:t> and </a:t>
          </a:r>
          <a:r>
            <a:rPr lang="en-US" sz="2400" b="1" dirty="0">
              <a:solidFill>
                <a:srgbClr val="FFFF00"/>
              </a:solidFill>
            </a:rPr>
            <a:t>facilitate systematic linkages</a:t>
          </a:r>
          <a:r>
            <a:rPr lang="en-US" sz="2400" dirty="0"/>
            <a:t> and </a:t>
          </a:r>
          <a:r>
            <a:rPr lang="en-US" sz="2400" b="1" dirty="0">
              <a:solidFill>
                <a:srgbClr val="FFFF00"/>
              </a:solidFill>
            </a:rPr>
            <a:t>integration</a:t>
          </a:r>
          <a:r>
            <a:rPr lang="en-US" sz="2400" dirty="0"/>
            <a:t> of different </a:t>
          </a:r>
          <a:r>
            <a:rPr lang="en-US" sz="2400" b="1" dirty="0">
              <a:solidFill>
                <a:srgbClr val="FFFF00"/>
              </a:solidFill>
            </a:rPr>
            <a:t>processes</a:t>
          </a:r>
          <a:r>
            <a:rPr lang="en-US" sz="2400" dirty="0"/>
            <a:t> and </a:t>
          </a:r>
          <a:r>
            <a:rPr lang="en-US" sz="2400" b="1" dirty="0">
              <a:solidFill>
                <a:srgbClr val="FFFF00"/>
              </a:solidFill>
            </a:rPr>
            <a:t>systems </a:t>
          </a:r>
          <a:r>
            <a:rPr lang="en-US" sz="2400" dirty="0"/>
            <a:t>of the regulatory functions and activities within an NRA.</a:t>
          </a:r>
        </a:p>
      </dgm:t>
    </dgm:pt>
    <dgm:pt modelId="{65A4484D-7FEC-426D-9C77-8A372D77271D}" type="parTrans" cxnId="{EE6FCAE0-B718-45FB-A146-E84F5656221C}">
      <dgm:prSet/>
      <dgm:spPr/>
      <dgm:t>
        <a:bodyPr/>
        <a:lstStyle/>
        <a:p>
          <a:endParaRPr lang="en-US"/>
        </a:p>
      </dgm:t>
    </dgm:pt>
    <dgm:pt modelId="{A569BEE9-BBD4-4294-920E-6C19681FD92A}" type="sibTrans" cxnId="{EE6FCAE0-B718-45FB-A146-E84F5656221C}">
      <dgm:prSet/>
      <dgm:spPr/>
      <dgm:t>
        <a:bodyPr/>
        <a:lstStyle/>
        <a:p>
          <a:endParaRPr lang="en-US"/>
        </a:p>
      </dgm:t>
    </dgm:pt>
    <dgm:pt modelId="{558AA95B-CCB9-4DAB-BD35-F9F98253628F}">
      <dgm:prSet phldrT="[Text]" custT="1"/>
      <dgm:spPr>
        <a:solidFill>
          <a:schemeClr val="accent4">
            <a:lumMod val="75000"/>
          </a:schemeClr>
        </a:solidFill>
      </dgm:spPr>
      <dgm:t>
        <a:bodyPr/>
        <a:lstStyle/>
        <a:p>
          <a:r>
            <a:rPr lang="en-US" sz="2400" dirty="0"/>
            <a:t>Provide requirements that NRAs should consider for </a:t>
          </a:r>
          <a:r>
            <a:rPr lang="en-US" sz="2400" dirty="0">
              <a:solidFill>
                <a:srgbClr val="FF0000"/>
              </a:solidFill>
            </a:rPr>
            <a:t>evaluating the performance </a:t>
          </a:r>
          <a:r>
            <a:rPr lang="en-US" sz="2400" dirty="0"/>
            <a:t>of the QMS and measures that the NRA should implement for continually improving the QMS.</a:t>
          </a:r>
        </a:p>
      </dgm:t>
    </dgm:pt>
    <dgm:pt modelId="{CF93BE74-5D90-4926-B011-18959F49590F}" type="parTrans" cxnId="{B11DD289-BC48-4967-A9FB-3BECF11C11C0}">
      <dgm:prSet/>
      <dgm:spPr/>
      <dgm:t>
        <a:bodyPr/>
        <a:lstStyle/>
        <a:p>
          <a:endParaRPr lang="en-US"/>
        </a:p>
      </dgm:t>
    </dgm:pt>
    <dgm:pt modelId="{43437545-1C66-4D41-898E-9D86A33CC2BD}" type="sibTrans" cxnId="{B11DD289-BC48-4967-A9FB-3BECF11C11C0}">
      <dgm:prSet/>
      <dgm:spPr/>
      <dgm:t>
        <a:bodyPr/>
        <a:lstStyle/>
        <a:p>
          <a:endParaRPr lang="en-US"/>
        </a:p>
      </dgm:t>
    </dgm:pt>
    <dgm:pt modelId="{76769FA3-1F39-4BB8-8547-2BBB969BA6B2}" type="pres">
      <dgm:prSet presAssocID="{BBEF89D7-AC3F-439F-A707-19392B14446E}" presName="linear" presStyleCnt="0">
        <dgm:presLayoutVars>
          <dgm:dir/>
          <dgm:animLvl val="lvl"/>
          <dgm:resizeHandles val="exact"/>
        </dgm:presLayoutVars>
      </dgm:prSet>
      <dgm:spPr/>
    </dgm:pt>
    <dgm:pt modelId="{2CBCD13B-06F3-4BCA-BF97-06D2FDACF9B6}" type="pres">
      <dgm:prSet presAssocID="{B89ACB79-D98E-4B61-901A-28C5A15E5CB6}" presName="parentLin" presStyleCnt="0"/>
      <dgm:spPr/>
    </dgm:pt>
    <dgm:pt modelId="{B696FD56-943B-427D-AE5F-5A86DCE70AC6}" type="pres">
      <dgm:prSet presAssocID="{B89ACB79-D98E-4B61-901A-28C5A15E5CB6}" presName="parentLeftMargin" presStyleLbl="node1" presStyleIdx="0" presStyleCnt="3"/>
      <dgm:spPr/>
    </dgm:pt>
    <dgm:pt modelId="{3FB629D9-0ABD-44C0-96B8-36D18BE84205}" type="pres">
      <dgm:prSet presAssocID="{B89ACB79-D98E-4B61-901A-28C5A15E5CB6}" presName="parentText" presStyleLbl="node1" presStyleIdx="0" presStyleCnt="3" custScaleX="142857" custScaleY="116589">
        <dgm:presLayoutVars>
          <dgm:chMax val="0"/>
          <dgm:bulletEnabled val="1"/>
        </dgm:presLayoutVars>
      </dgm:prSet>
      <dgm:spPr/>
    </dgm:pt>
    <dgm:pt modelId="{78D0D795-77AB-42AD-A48F-B268C2F727EE}" type="pres">
      <dgm:prSet presAssocID="{B89ACB79-D98E-4B61-901A-28C5A15E5CB6}" presName="negativeSpace" presStyleCnt="0"/>
      <dgm:spPr/>
    </dgm:pt>
    <dgm:pt modelId="{137B5203-392B-4C53-978F-FE3349B013A7}" type="pres">
      <dgm:prSet presAssocID="{B89ACB79-D98E-4B61-901A-28C5A15E5CB6}" presName="childText" presStyleLbl="conFgAcc1" presStyleIdx="0" presStyleCnt="3">
        <dgm:presLayoutVars>
          <dgm:bulletEnabled val="1"/>
        </dgm:presLayoutVars>
      </dgm:prSet>
      <dgm:spPr/>
    </dgm:pt>
    <dgm:pt modelId="{5D871659-DBA4-4760-991D-B50A082036C9}" type="pres">
      <dgm:prSet presAssocID="{220C7EA2-70CB-48D7-ACC9-000AA91F46B1}" presName="spaceBetweenRectangles" presStyleCnt="0"/>
      <dgm:spPr/>
    </dgm:pt>
    <dgm:pt modelId="{A01CFEBC-40A8-40DD-8B92-C68EB901198D}" type="pres">
      <dgm:prSet presAssocID="{53075DED-A73A-4FCC-8445-FFAB38EBEB16}" presName="parentLin" presStyleCnt="0"/>
      <dgm:spPr/>
    </dgm:pt>
    <dgm:pt modelId="{DC7F3683-6983-4E74-BED4-7531624F6453}" type="pres">
      <dgm:prSet presAssocID="{53075DED-A73A-4FCC-8445-FFAB38EBEB16}" presName="parentLeftMargin" presStyleLbl="node1" presStyleIdx="0" presStyleCnt="3"/>
      <dgm:spPr/>
    </dgm:pt>
    <dgm:pt modelId="{D0FD9DBA-91A3-4D67-A6C9-F8365A219E5F}" type="pres">
      <dgm:prSet presAssocID="{53075DED-A73A-4FCC-8445-FFAB38EBEB16}" presName="parentText" presStyleLbl="node1" presStyleIdx="1" presStyleCnt="3" custScaleX="142857" custScaleY="104019">
        <dgm:presLayoutVars>
          <dgm:chMax val="0"/>
          <dgm:bulletEnabled val="1"/>
        </dgm:presLayoutVars>
      </dgm:prSet>
      <dgm:spPr/>
    </dgm:pt>
    <dgm:pt modelId="{B7586882-939A-40B9-8CB0-8BC7D7BFE00B}" type="pres">
      <dgm:prSet presAssocID="{53075DED-A73A-4FCC-8445-FFAB38EBEB16}" presName="negativeSpace" presStyleCnt="0"/>
      <dgm:spPr/>
    </dgm:pt>
    <dgm:pt modelId="{EFE0262D-1E88-462E-80F6-76A7BDAAEE78}" type="pres">
      <dgm:prSet presAssocID="{53075DED-A73A-4FCC-8445-FFAB38EBEB16}" presName="childText" presStyleLbl="conFgAcc1" presStyleIdx="1" presStyleCnt="3">
        <dgm:presLayoutVars>
          <dgm:bulletEnabled val="1"/>
        </dgm:presLayoutVars>
      </dgm:prSet>
      <dgm:spPr/>
    </dgm:pt>
    <dgm:pt modelId="{64ED7F40-A734-45C6-BEA5-26327B6F456F}" type="pres">
      <dgm:prSet presAssocID="{A569BEE9-BBD4-4294-920E-6C19681FD92A}" presName="spaceBetweenRectangles" presStyleCnt="0"/>
      <dgm:spPr/>
    </dgm:pt>
    <dgm:pt modelId="{8057A895-A626-40F1-B70A-BC91052291BB}" type="pres">
      <dgm:prSet presAssocID="{558AA95B-CCB9-4DAB-BD35-F9F98253628F}" presName="parentLin" presStyleCnt="0"/>
      <dgm:spPr/>
    </dgm:pt>
    <dgm:pt modelId="{D38CA69D-6CF0-4889-918B-6970802B6204}" type="pres">
      <dgm:prSet presAssocID="{558AA95B-CCB9-4DAB-BD35-F9F98253628F}" presName="parentLeftMargin" presStyleLbl="node1" presStyleIdx="1" presStyleCnt="3"/>
      <dgm:spPr/>
    </dgm:pt>
    <dgm:pt modelId="{F1361F57-CE57-4290-B436-F0229EB28C59}" type="pres">
      <dgm:prSet presAssocID="{558AA95B-CCB9-4DAB-BD35-F9F98253628F}" presName="parentText" presStyleLbl="node1" presStyleIdx="2" presStyleCnt="3" custScaleX="142857">
        <dgm:presLayoutVars>
          <dgm:chMax val="0"/>
          <dgm:bulletEnabled val="1"/>
        </dgm:presLayoutVars>
      </dgm:prSet>
      <dgm:spPr/>
    </dgm:pt>
    <dgm:pt modelId="{82949CC3-647D-4CE7-A88C-DBEF733E290A}" type="pres">
      <dgm:prSet presAssocID="{558AA95B-CCB9-4DAB-BD35-F9F98253628F}" presName="negativeSpace" presStyleCnt="0"/>
      <dgm:spPr/>
    </dgm:pt>
    <dgm:pt modelId="{7ACD324A-5464-48F6-BA19-4C26C2EA9C87}" type="pres">
      <dgm:prSet presAssocID="{558AA95B-CCB9-4DAB-BD35-F9F98253628F}" presName="childText" presStyleLbl="conFgAcc1" presStyleIdx="2" presStyleCnt="3">
        <dgm:presLayoutVars>
          <dgm:bulletEnabled val="1"/>
        </dgm:presLayoutVars>
      </dgm:prSet>
      <dgm:spPr/>
    </dgm:pt>
  </dgm:ptLst>
  <dgm:cxnLst>
    <dgm:cxn modelId="{7E5C4509-1CF5-4AA1-8EBC-2BC69A4AA326}" type="presOf" srcId="{558AA95B-CCB9-4DAB-BD35-F9F98253628F}" destId="{D38CA69D-6CF0-4889-918B-6970802B6204}" srcOrd="0" destOrd="0" presId="urn:microsoft.com/office/officeart/2005/8/layout/list1"/>
    <dgm:cxn modelId="{7AEE4921-214B-4437-90BC-E6697843272B}" type="presOf" srcId="{BBEF89D7-AC3F-439F-A707-19392B14446E}" destId="{76769FA3-1F39-4BB8-8547-2BBB969BA6B2}" srcOrd="0" destOrd="0" presId="urn:microsoft.com/office/officeart/2005/8/layout/list1"/>
    <dgm:cxn modelId="{821B667A-554F-48A6-8D0D-47183324E4CD}" type="presOf" srcId="{558AA95B-CCB9-4DAB-BD35-F9F98253628F}" destId="{F1361F57-CE57-4290-B436-F0229EB28C59}" srcOrd="1" destOrd="0" presId="urn:microsoft.com/office/officeart/2005/8/layout/list1"/>
    <dgm:cxn modelId="{B11DD289-BC48-4967-A9FB-3BECF11C11C0}" srcId="{BBEF89D7-AC3F-439F-A707-19392B14446E}" destId="{558AA95B-CCB9-4DAB-BD35-F9F98253628F}" srcOrd="2" destOrd="0" parTransId="{CF93BE74-5D90-4926-B011-18959F49590F}" sibTransId="{43437545-1C66-4D41-898E-9D86A33CC2BD}"/>
    <dgm:cxn modelId="{648F518E-F7FA-4FD3-B211-EC42DAE70590}" type="presOf" srcId="{53075DED-A73A-4FCC-8445-FFAB38EBEB16}" destId="{D0FD9DBA-91A3-4D67-A6C9-F8365A219E5F}" srcOrd="1" destOrd="0" presId="urn:microsoft.com/office/officeart/2005/8/layout/list1"/>
    <dgm:cxn modelId="{9218A9B2-01EC-4A5C-89B2-7DCE79C94674}" type="presOf" srcId="{B89ACB79-D98E-4B61-901A-28C5A15E5CB6}" destId="{3FB629D9-0ABD-44C0-96B8-36D18BE84205}" srcOrd="1" destOrd="0" presId="urn:microsoft.com/office/officeart/2005/8/layout/list1"/>
    <dgm:cxn modelId="{23FC3CB3-EA92-41F0-AB21-8E048BD07903}" srcId="{BBEF89D7-AC3F-439F-A707-19392B14446E}" destId="{B89ACB79-D98E-4B61-901A-28C5A15E5CB6}" srcOrd="0" destOrd="0" parTransId="{51F12DE7-0AD4-4D58-B855-CC782324D739}" sibTransId="{220C7EA2-70CB-48D7-ACC9-000AA91F46B1}"/>
    <dgm:cxn modelId="{15E19ECA-FC1C-4BE5-8426-0191AA44CB4E}" type="presOf" srcId="{53075DED-A73A-4FCC-8445-FFAB38EBEB16}" destId="{DC7F3683-6983-4E74-BED4-7531624F6453}" srcOrd="0" destOrd="0" presId="urn:microsoft.com/office/officeart/2005/8/layout/list1"/>
    <dgm:cxn modelId="{F2DE7FDD-560A-4CDE-B557-E022F0AA8401}" type="presOf" srcId="{B89ACB79-D98E-4B61-901A-28C5A15E5CB6}" destId="{B696FD56-943B-427D-AE5F-5A86DCE70AC6}" srcOrd="0" destOrd="0" presId="urn:microsoft.com/office/officeart/2005/8/layout/list1"/>
    <dgm:cxn modelId="{EE6FCAE0-B718-45FB-A146-E84F5656221C}" srcId="{BBEF89D7-AC3F-439F-A707-19392B14446E}" destId="{53075DED-A73A-4FCC-8445-FFAB38EBEB16}" srcOrd="1" destOrd="0" parTransId="{65A4484D-7FEC-426D-9C77-8A372D77271D}" sibTransId="{A569BEE9-BBD4-4294-920E-6C19681FD92A}"/>
    <dgm:cxn modelId="{86658C9D-7D68-48AF-B669-B3F304BE8C7C}" type="presParOf" srcId="{76769FA3-1F39-4BB8-8547-2BBB969BA6B2}" destId="{2CBCD13B-06F3-4BCA-BF97-06D2FDACF9B6}" srcOrd="0" destOrd="0" presId="urn:microsoft.com/office/officeart/2005/8/layout/list1"/>
    <dgm:cxn modelId="{7C7BA629-1468-4316-AADC-EF0EC2676D28}" type="presParOf" srcId="{2CBCD13B-06F3-4BCA-BF97-06D2FDACF9B6}" destId="{B696FD56-943B-427D-AE5F-5A86DCE70AC6}" srcOrd="0" destOrd="0" presId="urn:microsoft.com/office/officeart/2005/8/layout/list1"/>
    <dgm:cxn modelId="{A831513E-4F8F-4A6B-A3E8-B9BAF44B448F}" type="presParOf" srcId="{2CBCD13B-06F3-4BCA-BF97-06D2FDACF9B6}" destId="{3FB629D9-0ABD-44C0-96B8-36D18BE84205}" srcOrd="1" destOrd="0" presId="urn:microsoft.com/office/officeart/2005/8/layout/list1"/>
    <dgm:cxn modelId="{70D2BA10-4328-485A-BFBB-004BCC9D20D8}" type="presParOf" srcId="{76769FA3-1F39-4BB8-8547-2BBB969BA6B2}" destId="{78D0D795-77AB-42AD-A48F-B268C2F727EE}" srcOrd="1" destOrd="0" presId="urn:microsoft.com/office/officeart/2005/8/layout/list1"/>
    <dgm:cxn modelId="{53357ACD-61F3-424F-BFF5-A643785CCF2A}" type="presParOf" srcId="{76769FA3-1F39-4BB8-8547-2BBB969BA6B2}" destId="{137B5203-392B-4C53-978F-FE3349B013A7}" srcOrd="2" destOrd="0" presId="urn:microsoft.com/office/officeart/2005/8/layout/list1"/>
    <dgm:cxn modelId="{5DCAB2A7-2DEC-4E6F-8B5F-FCA6442E0A11}" type="presParOf" srcId="{76769FA3-1F39-4BB8-8547-2BBB969BA6B2}" destId="{5D871659-DBA4-4760-991D-B50A082036C9}" srcOrd="3" destOrd="0" presId="urn:microsoft.com/office/officeart/2005/8/layout/list1"/>
    <dgm:cxn modelId="{F4AC9B7B-1CF9-4C45-8066-9D3A9A2D09D0}" type="presParOf" srcId="{76769FA3-1F39-4BB8-8547-2BBB969BA6B2}" destId="{A01CFEBC-40A8-40DD-8B92-C68EB901198D}" srcOrd="4" destOrd="0" presId="urn:microsoft.com/office/officeart/2005/8/layout/list1"/>
    <dgm:cxn modelId="{9F811C97-FB82-4F1B-8351-4D87E163584C}" type="presParOf" srcId="{A01CFEBC-40A8-40DD-8B92-C68EB901198D}" destId="{DC7F3683-6983-4E74-BED4-7531624F6453}" srcOrd="0" destOrd="0" presId="urn:microsoft.com/office/officeart/2005/8/layout/list1"/>
    <dgm:cxn modelId="{85B78276-E889-47F0-AE1A-C21114C24A9A}" type="presParOf" srcId="{A01CFEBC-40A8-40DD-8B92-C68EB901198D}" destId="{D0FD9DBA-91A3-4D67-A6C9-F8365A219E5F}" srcOrd="1" destOrd="0" presId="urn:microsoft.com/office/officeart/2005/8/layout/list1"/>
    <dgm:cxn modelId="{E02B7D4D-66CF-4599-A20D-68B16CD77BB6}" type="presParOf" srcId="{76769FA3-1F39-4BB8-8547-2BBB969BA6B2}" destId="{B7586882-939A-40B9-8CB0-8BC7D7BFE00B}" srcOrd="5" destOrd="0" presId="urn:microsoft.com/office/officeart/2005/8/layout/list1"/>
    <dgm:cxn modelId="{B5D7E3FC-3705-4895-98A8-3C6A834CFDE2}" type="presParOf" srcId="{76769FA3-1F39-4BB8-8547-2BBB969BA6B2}" destId="{EFE0262D-1E88-462E-80F6-76A7BDAAEE78}" srcOrd="6" destOrd="0" presId="urn:microsoft.com/office/officeart/2005/8/layout/list1"/>
    <dgm:cxn modelId="{45DEE695-F2D9-4262-B105-C074AFAD7245}" type="presParOf" srcId="{76769FA3-1F39-4BB8-8547-2BBB969BA6B2}" destId="{64ED7F40-A734-45C6-BEA5-26327B6F456F}" srcOrd="7" destOrd="0" presId="urn:microsoft.com/office/officeart/2005/8/layout/list1"/>
    <dgm:cxn modelId="{B0BB396C-087D-4C3F-8913-EECFAD0EBBD5}" type="presParOf" srcId="{76769FA3-1F39-4BB8-8547-2BBB969BA6B2}" destId="{8057A895-A626-40F1-B70A-BC91052291BB}" srcOrd="8" destOrd="0" presId="urn:microsoft.com/office/officeart/2005/8/layout/list1"/>
    <dgm:cxn modelId="{AD52A142-608A-4C2C-BA2C-9F3E8D2F8F63}" type="presParOf" srcId="{8057A895-A626-40F1-B70A-BC91052291BB}" destId="{D38CA69D-6CF0-4889-918B-6970802B6204}" srcOrd="0" destOrd="0" presId="urn:microsoft.com/office/officeart/2005/8/layout/list1"/>
    <dgm:cxn modelId="{83B90C1E-3B19-4DCC-A576-09E95EE8C1AA}" type="presParOf" srcId="{8057A895-A626-40F1-B70A-BC91052291BB}" destId="{F1361F57-CE57-4290-B436-F0229EB28C59}" srcOrd="1" destOrd="0" presId="urn:microsoft.com/office/officeart/2005/8/layout/list1"/>
    <dgm:cxn modelId="{FE6B7B5C-C1DE-47F0-9C2E-2AABF6F82EA1}" type="presParOf" srcId="{76769FA3-1F39-4BB8-8547-2BBB969BA6B2}" destId="{82949CC3-647D-4CE7-A88C-DBEF733E290A}" srcOrd="9" destOrd="0" presId="urn:microsoft.com/office/officeart/2005/8/layout/list1"/>
    <dgm:cxn modelId="{1C41C954-7E0C-42C6-808C-35C706E78F70}" type="presParOf" srcId="{76769FA3-1F39-4BB8-8547-2BBB969BA6B2}" destId="{7ACD324A-5464-48F6-BA19-4C26C2EA9C87}"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B0EEB01-D60B-48B1-86B5-97E72B16916F}" type="doc">
      <dgm:prSet loTypeId="urn:microsoft.com/office/officeart/2005/8/layout/default" loCatId="list" qsTypeId="urn:microsoft.com/office/officeart/2005/8/quickstyle/simple1" qsCatId="simple" csTypeId="urn:microsoft.com/office/officeart/2005/8/colors/colorful2" csCatId="colorful" phldr="1"/>
      <dgm:spPr/>
      <dgm:t>
        <a:bodyPr/>
        <a:lstStyle/>
        <a:p>
          <a:endParaRPr lang="en-US"/>
        </a:p>
      </dgm:t>
    </dgm:pt>
    <dgm:pt modelId="{57BF79F1-7E3E-43EE-BCC5-3D93BE838EE4}">
      <dgm:prSet phldrT="[Text]"/>
      <dgm:spPr/>
      <dgm:t>
        <a:bodyPr/>
        <a:lstStyle/>
        <a:p>
          <a:r>
            <a:rPr lang="en-US" dirty="0"/>
            <a:t>Customer focus</a:t>
          </a:r>
        </a:p>
      </dgm:t>
    </dgm:pt>
    <dgm:pt modelId="{A7E1BE56-270C-445D-9BF5-D6DA4FFD69C5}" type="parTrans" cxnId="{5F462070-0788-48F8-B924-081C6B4A2628}">
      <dgm:prSet/>
      <dgm:spPr/>
      <dgm:t>
        <a:bodyPr/>
        <a:lstStyle/>
        <a:p>
          <a:endParaRPr lang="en-US"/>
        </a:p>
      </dgm:t>
    </dgm:pt>
    <dgm:pt modelId="{A8788947-5173-4005-91A8-950668CEA11D}" type="sibTrans" cxnId="{5F462070-0788-48F8-B924-081C6B4A2628}">
      <dgm:prSet/>
      <dgm:spPr/>
      <dgm:t>
        <a:bodyPr/>
        <a:lstStyle/>
        <a:p>
          <a:endParaRPr lang="en-US"/>
        </a:p>
      </dgm:t>
    </dgm:pt>
    <dgm:pt modelId="{D42AEBCB-4331-48B1-9688-E14AB8D9DBB5}">
      <dgm:prSet phldrT="[Text]"/>
      <dgm:spPr/>
      <dgm:t>
        <a:bodyPr/>
        <a:lstStyle/>
        <a:p>
          <a:r>
            <a:rPr lang="en-US" dirty="0"/>
            <a:t>Leadership</a:t>
          </a:r>
        </a:p>
      </dgm:t>
    </dgm:pt>
    <dgm:pt modelId="{CBFECB2B-B868-440C-8BC7-AF171E6EA108}" type="parTrans" cxnId="{F5ACC6A9-1CFD-4C28-AF5A-0975D1125D27}">
      <dgm:prSet/>
      <dgm:spPr/>
      <dgm:t>
        <a:bodyPr/>
        <a:lstStyle/>
        <a:p>
          <a:endParaRPr lang="en-US"/>
        </a:p>
      </dgm:t>
    </dgm:pt>
    <dgm:pt modelId="{D6FD4463-C334-4E07-99A9-46D27F428617}" type="sibTrans" cxnId="{F5ACC6A9-1CFD-4C28-AF5A-0975D1125D27}">
      <dgm:prSet/>
      <dgm:spPr/>
      <dgm:t>
        <a:bodyPr/>
        <a:lstStyle/>
        <a:p>
          <a:endParaRPr lang="en-US"/>
        </a:p>
      </dgm:t>
    </dgm:pt>
    <dgm:pt modelId="{E22FBA87-3BDB-44C0-83B0-0C869952909D}">
      <dgm:prSet phldrT="[Text]"/>
      <dgm:spPr>
        <a:solidFill>
          <a:schemeClr val="accent2">
            <a:lumMod val="75000"/>
          </a:schemeClr>
        </a:solidFill>
      </dgm:spPr>
      <dgm:t>
        <a:bodyPr/>
        <a:lstStyle/>
        <a:p>
          <a:r>
            <a:rPr lang="en-US" dirty="0"/>
            <a:t>Engagement (involvement) of people</a:t>
          </a:r>
        </a:p>
      </dgm:t>
    </dgm:pt>
    <dgm:pt modelId="{4518412F-976D-4A77-885A-6F7C0658C382}" type="parTrans" cxnId="{A9D523A4-7975-423A-8D18-66B049C140C0}">
      <dgm:prSet/>
      <dgm:spPr/>
      <dgm:t>
        <a:bodyPr/>
        <a:lstStyle/>
        <a:p>
          <a:endParaRPr lang="en-US"/>
        </a:p>
      </dgm:t>
    </dgm:pt>
    <dgm:pt modelId="{366968E5-F098-4BCD-881C-DDB7253B2304}" type="sibTrans" cxnId="{A9D523A4-7975-423A-8D18-66B049C140C0}">
      <dgm:prSet/>
      <dgm:spPr/>
      <dgm:t>
        <a:bodyPr/>
        <a:lstStyle/>
        <a:p>
          <a:endParaRPr lang="en-US"/>
        </a:p>
      </dgm:t>
    </dgm:pt>
    <dgm:pt modelId="{AD2022CD-BFD2-4AB2-ABA8-3C5721E49035}">
      <dgm:prSet phldrT="[Text]"/>
      <dgm:spPr>
        <a:solidFill>
          <a:schemeClr val="accent6">
            <a:lumMod val="75000"/>
          </a:schemeClr>
        </a:solidFill>
      </dgm:spPr>
      <dgm:t>
        <a:bodyPr/>
        <a:lstStyle/>
        <a:p>
          <a:r>
            <a:rPr lang="en-US" dirty="0"/>
            <a:t>Process approach</a:t>
          </a:r>
        </a:p>
      </dgm:t>
    </dgm:pt>
    <dgm:pt modelId="{B75E20C2-9455-4D7F-88D8-E6500ECD6E73}" type="parTrans" cxnId="{4AD77D6C-541A-40E3-BD9E-FD8BDAD5C8C2}">
      <dgm:prSet/>
      <dgm:spPr/>
      <dgm:t>
        <a:bodyPr/>
        <a:lstStyle/>
        <a:p>
          <a:endParaRPr lang="en-US"/>
        </a:p>
      </dgm:t>
    </dgm:pt>
    <dgm:pt modelId="{4E6056B9-87FB-480B-A8FE-EC678BF09B06}" type="sibTrans" cxnId="{4AD77D6C-541A-40E3-BD9E-FD8BDAD5C8C2}">
      <dgm:prSet/>
      <dgm:spPr/>
      <dgm:t>
        <a:bodyPr/>
        <a:lstStyle/>
        <a:p>
          <a:endParaRPr lang="en-US"/>
        </a:p>
      </dgm:t>
    </dgm:pt>
    <dgm:pt modelId="{578F5A0D-006A-48C4-ACCC-B4FC9391C7B6}">
      <dgm:prSet phldrT="[Text]"/>
      <dgm:spPr>
        <a:solidFill>
          <a:schemeClr val="accent3">
            <a:lumMod val="75000"/>
          </a:schemeClr>
        </a:solidFill>
      </dgm:spPr>
      <dgm:t>
        <a:bodyPr/>
        <a:lstStyle/>
        <a:p>
          <a:r>
            <a:rPr lang="en-US" dirty="0"/>
            <a:t>Improvement</a:t>
          </a:r>
        </a:p>
      </dgm:t>
    </dgm:pt>
    <dgm:pt modelId="{33FE36B3-E97B-47D8-99CE-2B25D3AC288B}" type="parTrans" cxnId="{0A5B63C9-C36F-44D2-B298-96BD19DE2BFB}">
      <dgm:prSet/>
      <dgm:spPr/>
      <dgm:t>
        <a:bodyPr/>
        <a:lstStyle/>
        <a:p>
          <a:endParaRPr lang="en-US"/>
        </a:p>
      </dgm:t>
    </dgm:pt>
    <dgm:pt modelId="{A49AC135-DE01-4BF8-B144-894F0C166FD0}" type="sibTrans" cxnId="{0A5B63C9-C36F-44D2-B298-96BD19DE2BFB}">
      <dgm:prSet/>
      <dgm:spPr/>
      <dgm:t>
        <a:bodyPr/>
        <a:lstStyle/>
        <a:p>
          <a:endParaRPr lang="en-US"/>
        </a:p>
      </dgm:t>
    </dgm:pt>
    <dgm:pt modelId="{0561CA30-4CC4-4025-8A2D-418133425BAD}">
      <dgm:prSet phldrT="[Text]"/>
      <dgm:spPr>
        <a:solidFill>
          <a:schemeClr val="accent4">
            <a:lumMod val="75000"/>
          </a:schemeClr>
        </a:solidFill>
      </dgm:spPr>
      <dgm:t>
        <a:bodyPr/>
        <a:lstStyle/>
        <a:p>
          <a:r>
            <a:rPr lang="en-US" dirty="0"/>
            <a:t>Evidence-based decision-making</a:t>
          </a:r>
        </a:p>
      </dgm:t>
    </dgm:pt>
    <dgm:pt modelId="{7B236DB8-1567-4C2D-BC24-CA680A9067AE}" type="parTrans" cxnId="{C60E9126-A57E-4828-B04E-576BB419CBBC}">
      <dgm:prSet/>
      <dgm:spPr/>
      <dgm:t>
        <a:bodyPr/>
        <a:lstStyle/>
        <a:p>
          <a:endParaRPr lang="en-US"/>
        </a:p>
      </dgm:t>
    </dgm:pt>
    <dgm:pt modelId="{CE9BD217-F66C-4580-810B-BE07FC566314}" type="sibTrans" cxnId="{C60E9126-A57E-4828-B04E-576BB419CBBC}">
      <dgm:prSet/>
      <dgm:spPr/>
      <dgm:t>
        <a:bodyPr/>
        <a:lstStyle/>
        <a:p>
          <a:endParaRPr lang="en-US"/>
        </a:p>
      </dgm:t>
    </dgm:pt>
    <dgm:pt modelId="{7FED4432-58F4-4155-8240-076D2FC184A3}">
      <dgm:prSet phldrT="[Text]"/>
      <dgm:spPr>
        <a:solidFill>
          <a:schemeClr val="accent2">
            <a:lumMod val="50000"/>
          </a:schemeClr>
        </a:solidFill>
      </dgm:spPr>
      <dgm:t>
        <a:bodyPr/>
        <a:lstStyle/>
        <a:p>
          <a:r>
            <a:rPr lang="en-US" dirty="0"/>
            <a:t>Relationship management</a:t>
          </a:r>
        </a:p>
      </dgm:t>
    </dgm:pt>
    <dgm:pt modelId="{0771159F-F331-48BA-B915-C318A99667A2}" type="parTrans" cxnId="{A041E2A0-1780-4B59-A6BA-8CA3A387561A}">
      <dgm:prSet/>
      <dgm:spPr/>
      <dgm:t>
        <a:bodyPr/>
        <a:lstStyle/>
        <a:p>
          <a:endParaRPr lang="en-US"/>
        </a:p>
      </dgm:t>
    </dgm:pt>
    <dgm:pt modelId="{7D39A558-FF22-4D96-BFAA-E5012A41E7FC}" type="sibTrans" cxnId="{A041E2A0-1780-4B59-A6BA-8CA3A387561A}">
      <dgm:prSet/>
      <dgm:spPr/>
      <dgm:t>
        <a:bodyPr/>
        <a:lstStyle/>
        <a:p>
          <a:endParaRPr lang="en-US"/>
        </a:p>
      </dgm:t>
    </dgm:pt>
    <dgm:pt modelId="{94080393-D89D-436C-8E88-FC2440DF9923}" type="pres">
      <dgm:prSet presAssocID="{3B0EEB01-D60B-48B1-86B5-97E72B16916F}" presName="diagram" presStyleCnt="0">
        <dgm:presLayoutVars>
          <dgm:dir/>
          <dgm:resizeHandles val="exact"/>
        </dgm:presLayoutVars>
      </dgm:prSet>
      <dgm:spPr/>
    </dgm:pt>
    <dgm:pt modelId="{07149D40-EFA4-4A53-97CF-D5FDF85BA4D2}" type="pres">
      <dgm:prSet presAssocID="{57BF79F1-7E3E-43EE-BCC5-3D93BE838EE4}" presName="node" presStyleLbl="node1" presStyleIdx="0" presStyleCnt="7">
        <dgm:presLayoutVars>
          <dgm:bulletEnabled val="1"/>
        </dgm:presLayoutVars>
      </dgm:prSet>
      <dgm:spPr/>
    </dgm:pt>
    <dgm:pt modelId="{0AEA4695-8C8F-4C7E-8A7A-569FEA6C3DE6}" type="pres">
      <dgm:prSet presAssocID="{A8788947-5173-4005-91A8-950668CEA11D}" presName="sibTrans" presStyleCnt="0"/>
      <dgm:spPr/>
    </dgm:pt>
    <dgm:pt modelId="{96CB3995-B851-4F03-81E0-058F074AE379}" type="pres">
      <dgm:prSet presAssocID="{D42AEBCB-4331-48B1-9688-E14AB8D9DBB5}" presName="node" presStyleLbl="node1" presStyleIdx="1" presStyleCnt="7">
        <dgm:presLayoutVars>
          <dgm:bulletEnabled val="1"/>
        </dgm:presLayoutVars>
      </dgm:prSet>
      <dgm:spPr/>
    </dgm:pt>
    <dgm:pt modelId="{266D0606-BE72-4897-B9DD-1FCB33DD1193}" type="pres">
      <dgm:prSet presAssocID="{D6FD4463-C334-4E07-99A9-46D27F428617}" presName="sibTrans" presStyleCnt="0"/>
      <dgm:spPr/>
    </dgm:pt>
    <dgm:pt modelId="{85267990-FA5B-4AC7-BC5A-E5D7343F01AE}" type="pres">
      <dgm:prSet presAssocID="{E22FBA87-3BDB-44C0-83B0-0C869952909D}" presName="node" presStyleLbl="node1" presStyleIdx="2" presStyleCnt="7">
        <dgm:presLayoutVars>
          <dgm:bulletEnabled val="1"/>
        </dgm:presLayoutVars>
      </dgm:prSet>
      <dgm:spPr/>
    </dgm:pt>
    <dgm:pt modelId="{EB61F397-10BE-4755-BEE0-BCD63B3D123F}" type="pres">
      <dgm:prSet presAssocID="{366968E5-F098-4BCD-881C-DDB7253B2304}" presName="sibTrans" presStyleCnt="0"/>
      <dgm:spPr/>
    </dgm:pt>
    <dgm:pt modelId="{812802E6-3E3E-4E21-BF98-7E5F8CE208D8}" type="pres">
      <dgm:prSet presAssocID="{AD2022CD-BFD2-4AB2-ABA8-3C5721E49035}" presName="node" presStyleLbl="node1" presStyleIdx="3" presStyleCnt="7">
        <dgm:presLayoutVars>
          <dgm:bulletEnabled val="1"/>
        </dgm:presLayoutVars>
      </dgm:prSet>
      <dgm:spPr/>
    </dgm:pt>
    <dgm:pt modelId="{C1A1F312-4801-40C6-94C9-07745F911656}" type="pres">
      <dgm:prSet presAssocID="{4E6056B9-87FB-480B-A8FE-EC678BF09B06}" presName="sibTrans" presStyleCnt="0"/>
      <dgm:spPr/>
    </dgm:pt>
    <dgm:pt modelId="{B1E0285D-603A-4221-AA10-E4EBC9C65981}" type="pres">
      <dgm:prSet presAssocID="{578F5A0D-006A-48C4-ACCC-B4FC9391C7B6}" presName="node" presStyleLbl="node1" presStyleIdx="4" presStyleCnt="7">
        <dgm:presLayoutVars>
          <dgm:bulletEnabled val="1"/>
        </dgm:presLayoutVars>
      </dgm:prSet>
      <dgm:spPr/>
    </dgm:pt>
    <dgm:pt modelId="{A8879DB4-13AD-4722-B26D-6162F55124FB}" type="pres">
      <dgm:prSet presAssocID="{A49AC135-DE01-4BF8-B144-894F0C166FD0}" presName="sibTrans" presStyleCnt="0"/>
      <dgm:spPr/>
    </dgm:pt>
    <dgm:pt modelId="{F74A44C5-8AFC-4A55-8677-D2055F4DBC7D}" type="pres">
      <dgm:prSet presAssocID="{0561CA30-4CC4-4025-8A2D-418133425BAD}" presName="node" presStyleLbl="node1" presStyleIdx="5" presStyleCnt="7">
        <dgm:presLayoutVars>
          <dgm:bulletEnabled val="1"/>
        </dgm:presLayoutVars>
      </dgm:prSet>
      <dgm:spPr/>
    </dgm:pt>
    <dgm:pt modelId="{CEE4A1CC-5706-44E9-A9DE-255889ACD6B5}" type="pres">
      <dgm:prSet presAssocID="{CE9BD217-F66C-4580-810B-BE07FC566314}" presName="sibTrans" presStyleCnt="0"/>
      <dgm:spPr/>
    </dgm:pt>
    <dgm:pt modelId="{05AFC04A-4AF4-4D8F-97A7-B9B332985189}" type="pres">
      <dgm:prSet presAssocID="{7FED4432-58F4-4155-8240-076D2FC184A3}" presName="node" presStyleLbl="node1" presStyleIdx="6" presStyleCnt="7">
        <dgm:presLayoutVars>
          <dgm:bulletEnabled val="1"/>
        </dgm:presLayoutVars>
      </dgm:prSet>
      <dgm:spPr/>
    </dgm:pt>
  </dgm:ptLst>
  <dgm:cxnLst>
    <dgm:cxn modelId="{116B791A-EBAD-4F6D-B9C5-F2CA166B4FC4}" type="presOf" srcId="{AD2022CD-BFD2-4AB2-ABA8-3C5721E49035}" destId="{812802E6-3E3E-4E21-BF98-7E5F8CE208D8}" srcOrd="0" destOrd="0" presId="urn:microsoft.com/office/officeart/2005/8/layout/default"/>
    <dgm:cxn modelId="{D6F6681D-4629-4857-B2A2-15F350C282B1}" type="presOf" srcId="{578F5A0D-006A-48C4-ACCC-B4FC9391C7B6}" destId="{B1E0285D-603A-4221-AA10-E4EBC9C65981}" srcOrd="0" destOrd="0" presId="urn:microsoft.com/office/officeart/2005/8/layout/default"/>
    <dgm:cxn modelId="{4AFC4B20-C3B7-4BED-98BE-06DC3B68B978}" type="presOf" srcId="{57BF79F1-7E3E-43EE-BCC5-3D93BE838EE4}" destId="{07149D40-EFA4-4A53-97CF-D5FDF85BA4D2}" srcOrd="0" destOrd="0" presId="urn:microsoft.com/office/officeart/2005/8/layout/default"/>
    <dgm:cxn modelId="{C60E9126-A57E-4828-B04E-576BB419CBBC}" srcId="{3B0EEB01-D60B-48B1-86B5-97E72B16916F}" destId="{0561CA30-4CC4-4025-8A2D-418133425BAD}" srcOrd="5" destOrd="0" parTransId="{7B236DB8-1567-4C2D-BC24-CA680A9067AE}" sibTransId="{CE9BD217-F66C-4580-810B-BE07FC566314}"/>
    <dgm:cxn modelId="{4AD77D6C-541A-40E3-BD9E-FD8BDAD5C8C2}" srcId="{3B0EEB01-D60B-48B1-86B5-97E72B16916F}" destId="{AD2022CD-BFD2-4AB2-ABA8-3C5721E49035}" srcOrd="3" destOrd="0" parTransId="{B75E20C2-9455-4D7F-88D8-E6500ECD6E73}" sibTransId="{4E6056B9-87FB-480B-A8FE-EC678BF09B06}"/>
    <dgm:cxn modelId="{5F462070-0788-48F8-B924-081C6B4A2628}" srcId="{3B0EEB01-D60B-48B1-86B5-97E72B16916F}" destId="{57BF79F1-7E3E-43EE-BCC5-3D93BE838EE4}" srcOrd="0" destOrd="0" parTransId="{A7E1BE56-270C-445D-9BF5-D6DA4FFD69C5}" sibTransId="{A8788947-5173-4005-91A8-950668CEA11D}"/>
    <dgm:cxn modelId="{C2397F7D-29B7-4FC7-A20E-BD7880869824}" type="presOf" srcId="{D42AEBCB-4331-48B1-9688-E14AB8D9DBB5}" destId="{96CB3995-B851-4F03-81E0-058F074AE379}" srcOrd="0" destOrd="0" presId="urn:microsoft.com/office/officeart/2005/8/layout/default"/>
    <dgm:cxn modelId="{D13EFC8D-BFA8-426C-B17D-9785FCBEBEFD}" type="presOf" srcId="{0561CA30-4CC4-4025-8A2D-418133425BAD}" destId="{F74A44C5-8AFC-4A55-8677-D2055F4DBC7D}" srcOrd="0" destOrd="0" presId="urn:microsoft.com/office/officeart/2005/8/layout/default"/>
    <dgm:cxn modelId="{A041E2A0-1780-4B59-A6BA-8CA3A387561A}" srcId="{3B0EEB01-D60B-48B1-86B5-97E72B16916F}" destId="{7FED4432-58F4-4155-8240-076D2FC184A3}" srcOrd="6" destOrd="0" parTransId="{0771159F-F331-48BA-B915-C318A99667A2}" sibTransId="{7D39A558-FF22-4D96-BFAA-E5012A41E7FC}"/>
    <dgm:cxn modelId="{A9D523A4-7975-423A-8D18-66B049C140C0}" srcId="{3B0EEB01-D60B-48B1-86B5-97E72B16916F}" destId="{E22FBA87-3BDB-44C0-83B0-0C869952909D}" srcOrd="2" destOrd="0" parTransId="{4518412F-976D-4A77-885A-6F7C0658C382}" sibTransId="{366968E5-F098-4BCD-881C-DDB7253B2304}"/>
    <dgm:cxn modelId="{F5ACC6A9-1CFD-4C28-AF5A-0975D1125D27}" srcId="{3B0EEB01-D60B-48B1-86B5-97E72B16916F}" destId="{D42AEBCB-4331-48B1-9688-E14AB8D9DBB5}" srcOrd="1" destOrd="0" parTransId="{CBFECB2B-B868-440C-8BC7-AF171E6EA108}" sibTransId="{D6FD4463-C334-4E07-99A9-46D27F428617}"/>
    <dgm:cxn modelId="{C11E28B6-ACED-4E37-817E-46ED89C6A60F}" type="presOf" srcId="{7FED4432-58F4-4155-8240-076D2FC184A3}" destId="{05AFC04A-4AF4-4D8F-97A7-B9B332985189}" srcOrd="0" destOrd="0" presId="urn:microsoft.com/office/officeart/2005/8/layout/default"/>
    <dgm:cxn modelId="{0A5B63C9-C36F-44D2-B298-96BD19DE2BFB}" srcId="{3B0EEB01-D60B-48B1-86B5-97E72B16916F}" destId="{578F5A0D-006A-48C4-ACCC-B4FC9391C7B6}" srcOrd="4" destOrd="0" parTransId="{33FE36B3-E97B-47D8-99CE-2B25D3AC288B}" sibTransId="{A49AC135-DE01-4BF8-B144-894F0C166FD0}"/>
    <dgm:cxn modelId="{170353F1-6BEF-40C3-9B12-EB8E75DC92B1}" type="presOf" srcId="{3B0EEB01-D60B-48B1-86B5-97E72B16916F}" destId="{94080393-D89D-436C-8E88-FC2440DF9923}" srcOrd="0" destOrd="0" presId="urn:microsoft.com/office/officeart/2005/8/layout/default"/>
    <dgm:cxn modelId="{0ADC38F3-C26A-42A2-AD53-77946C276B74}" type="presOf" srcId="{E22FBA87-3BDB-44C0-83B0-0C869952909D}" destId="{85267990-FA5B-4AC7-BC5A-E5D7343F01AE}" srcOrd="0" destOrd="0" presId="urn:microsoft.com/office/officeart/2005/8/layout/default"/>
    <dgm:cxn modelId="{87565816-C2A0-48D4-AD07-CB48C064C054}" type="presParOf" srcId="{94080393-D89D-436C-8E88-FC2440DF9923}" destId="{07149D40-EFA4-4A53-97CF-D5FDF85BA4D2}" srcOrd="0" destOrd="0" presId="urn:microsoft.com/office/officeart/2005/8/layout/default"/>
    <dgm:cxn modelId="{D33476E1-6170-4554-9B22-43E4E47DB5BA}" type="presParOf" srcId="{94080393-D89D-436C-8E88-FC2440DF9923}" destId="{0AEA4695-8C8F-4C7E-8A7A-569FEA6C3DE6}" srcOrd="1" destOrd="0" presId="urn:microsoft.com/office/officeart/2005/8/layout/default"/>
    <dgm:cxn modelId="{76349400-8B44-480C-952A-DCE0C07762BE}" type="presParOf" srcId="{94080393-D89D-436C-8E88-FC2440DF9923}" destId="{96CB3995-B851-4F03-81E0-058F074AE379}" srcOrd="2" destOrd="0" presId="urn:microsoft.com/office/officeart/2005/8/layout/default"/>
    <dgm:cxn modelId="{12707FA6-F5DA-4AFD-9037-20F57DE62FBB}" type="presParOf" srcId="{94080393-D89D-436C-8E88-FC2440DF9923}" destId="{266D0606-BE72-4897-B9DD-1FCB33DD1193}" srcOrd="3" destOrd="0" presId="urn:microsoft.com/office/officeart/2005/8/layout/default"/>
    <dgm:cxn modelId="{D22045B7-C455-4F20-8198-B58A336DF263}" type="presParOf" srcId="{94080393-D89D-436C-8E88-FC2440DF9923}" destId="{85267990-FA5B-4AC7-BC5A-E5D7343F01AE}" srcOrd="4" destOrd="0" presId="urn:microsoft.com/office/officeart/2005/8/layout/default"/>
    <dgm:cxn modelId="{AFF7A5B2-234A-4A09-9831-AF0E66E59DBD}" type="presParOf" srcId="{94080393-D89D-436C-8E88-FC2440DF9923}" destId="{EB61F397-10BE-4755-BEE0-BCD63B3D123F}" srcOrd="5" destOrd="0" presId="urn:microsoft.com/office/officeart/2005/8/layout/default"/>
    <dgm:cxn modelId="{AC07915A-B765-48B9-9E99-B5401B0AD952}" type="presParOf" srcId="{94080393-D89D-436C-8E88-FC2440DF9923}" destId="{812802E6-3E3E-4E21-BF98-7E5F8CE208D8}" srcOrd="6" destOrd="0" presId="urn:microsoft.com/office/officeart/2005/8/layout/default"/>
    <dgm:cxn modelId="{23952CCE-D0FA-49DE-98FD-EC7D6D62164F}" type="presParOf" srcId="{94080393-D89D-436C-8E88-FC2440DF9923}" destId="{C1A1F312-4801-40C6-94C9-07745F911656}" srcOrd="7" destOrd="0" presId="urn:microsoft.com/office/officeart/2005/8/layout/default"/>
    <dgm:cxn modelId="{B490FCA3-4244-4C4F-8136-18DEEE4955B6}" type="presParOf" srcId="{94080393-D89D-436C-8E88-FC2440DF9923}" destId="{B1E0285D-603A-4221-AA10-E4EBC9C65981}" srcOrd="8" destOrd="0" presId="urn:microsoft.com/office/officeart/2005/8/layout/default"/>
    <dgm:cxn modelId="{CB5972F5-ACB5-431A-A456-F27DE3030660}" type="presParOf" srcId="{94080393-D89D-436C-8E88-FC2440DF9923}" destId="{A8879DB4-13AD-4722-B26D-6162F55124FB}" srcOrd="9" destOrd="0" presId="urn:microsoft.com/office/officeart/2005/8/layout/default"/>
    <dgm:cxn modelId="{0234B12D-F38F-4F1F-82F2-B1EC4E518770}" type="presParOf" srcId="{94080393-D89D-436C-8E88-FC2440DF9923}" destId="{F74A44C5-8AFC-4A55-8677-D2055F4DBC7D}" srcOrd="10" destOrd="0" presId="urn:microsoft.com/office/officeart/2005/8/layout/default"/>
    <dgm:cxn modelId="{3808809F-63E3-4E2A-BDA5-4219DCFB5BFE}" type="presParOf" srcId="{94080393-D89D-436C-8E88-FC2440DF9923}" destId="{CEE4A1CC-5706-44E9-A9DE-255889ACD6B5}" srcOrd="11" destOrd="0" presId="urn:microsoft.com/office/officeart/2005/8/layout/default"/>
    <dgm:cxn modelId="{0E10CF6E-9468-4F93-ACB6-70048F037088}" type="presParOf" srcId="{94080393-D89D-436C-8E88-FC2440DF9923}" destId="{05AFC04A-4AF4-4D8F-97A7-B9B332985189}" srcOrd="12"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868D029-AE3C-4405-B58E-DDED0550B9A3}" type="doc">
      <dgm:prSet loTypeId="urn:microsoft.com/office/officeart/2011/layout/TabList" loCatId="list" qsTypeId="urn:microsoft.com/office/officeart/2005/8/quickstyle/simple1" qsCatId="simple" csTypeId="urn:microsoft.com/office/officeart/2005/8/colors/colorful5" csCatId="colorful" phldr="1"/>
      <dgm:spPr/>
      <dgm:t>
        <a:bodyPr/>
        <a:lstStyle/>
        <a:p>
          <a:endParaRPr lang="en-US"/>
        </a:p>
      </dgm:t>
    </dgm:pt>
    <dgm:pt modelId="{93D6D835-6655-44BA-9779-13F968311B32}">
      <dgm:prSet phldrT="[Text]"/>
      <dgm:spPr/>
      <dgm:t>
        <a:bodyPr/>
        <a:lstStyle/>
        <a:p>
          <a:r>
            <a:rPr lang="en-US" dirty="0"/>
            <a:t>Introduction</a:t>
          </a:r>
        </a:p>
      </dgm:t>
    </dgm:pt>
    <dgm:pt modelId="{A8B05349-80C4-4FFF-BE5A-009DF8F9B6C0}" type="parTrans" cxnId="{C0389726-F43E-4AA7-849F-38F729E231B1}">
      <dgm:prSet/>
      <dgm:spPr/>
      <dgm:t>
        <a:bodyPr/>
        <a:lstStyle/>
        <a:p>
          <a:endParaRPr lang="en-US"/>
        </a:p>
      </dgm:t>
    </dgm:pt>
    <dgm:pt modelId="{2636CB80-9A90-4CFF-844C-2529FE37AD1B}" type="sibTrans" cxnId="{C0389726-F43E-4AA7-849F-38F729E231B1}">
      <dgm:prSet/>
      <dgm:spPr/>
      <dgm:t>
        <a:bodyPr/>
        <a:lstStyle/>
        <a:p>
          <a:endParaRPr lang="en-US"/>
        </a:p>
      </dgm:t>
    </dgm:pt>
    <dgm:pt modelId="{82D64015-65FD-4969-BCB7-FBD730A3E513}">
      <dgm:prSet phldrT="[Text]"/>
      <dgm:spPr/>
      <dgm:t>
        <a:bodyPr/>
        <a:lstStyle/>
        <a:p>
          <a:r>
            <a:rPr lang="en-US" dirty="0"/>
            <a:t>legislative mandates and scope (functions) of the NRA; • standards and guidelines used in QMS implementation; </a:t>
          </a:r>
        </a:p>
      </dgm:t>
    </dgm:pt>
    <dgm:pt modelId="{E1934103-83D6-47F5-AFBE-419BE136A885}" type="parTrans" cxnId="{3BEF2F47-80DB-417C-95B7-B63BD8098676}">
      <dgm:prSet/>
      <dgm:spPr/>
      <dgm:t>
        <a:bodyPr/>
        <a:lstStyle/>
        <a:p>
          <a:endParaRPr lang="en-US"/>
        </a:p>
      </dgm:t>
    </dgm:pt>
    <dgm:pt modelId="{8D04AA74-D2FD-4113-B242-5E3D8A784548}" type="sibTrans" cxnId="{3BEF2F47-80DB-417C-95B7-B63BD8098676}">
      <dgm:prSet/>
      <dgm:spPr/>
      <dgm:t>
        <a:bodyPr/>
        <a:lstStyle/>
        <a:p>
          <a:endParaRPr lang="en-US"/>
        </a:p>
      </dgm:t>
    </dgm:pt>
    <dgm:pt modelId="{A085006B-95B7-44CE-A9F1-6A7C51B6ED24}">
      <dgm:prSet phldrT="[Text]" custT="1"/>
      <dgm:spPr/>
      <dgm:t>
        <a:bodyPr/>
        <a:lstStyle/>
        <a:p>
          <a:pPr algn="just"/>
          <a:r>
            <a:rPr lang="en-US" sz="1200" dirty="0"/>
            <a:t>QMS implementation history; integration (as applicable) with other management and software systems for personnel performance appraisals, finances and accounting, environment, occupational health and safety, workflow, customer relationship management, ministry of health policies and strategic action plans; •identification of the functions and processes that are already covered by other QMSs.</a:t>
          </a:r>
        </a:p>
      </dgm:t>
    </dgm:pt>
    <dgm:pt modelId="{1796B812-2517-4B83-8757-FE1CF91BBAD2}" type="parTrans" cxnId="{B213D091-968B-4A58-9092-F4C64D77899B}">
      <dgm:prSet/>
      <dgm:spPr/>
      <dgm:t>
        <a:bodyPr/>
        <a:lstStyle/>
        <a:p>
          <a:endParaRPr lang="en-US"/>
        </a:p>
      </dgm:t>
    </dgm:pt>
    <dgm:pt modelId="{4E4D99ED-2975-4BC2-B363-245765123A93}" type="sibTrans" cxnId="{B213D091-968B-4A58-9092-F4C64D77899B}">
      <dgm:prSet/>
      <dgm:spPr/>
      <dgm:t>
        <a:bodyPr/>
        <a:lstStyle/>
        <a:p>
          <a:endParaRPr lang="en-US"/>
        </a:p>
      </dgm:t>
    </dgm:pt>
    <dgm:pt modelId="{A5644073-647F-4763-A343-82217A3D7A2F}">
      <dgm:prSet phldrT="[Text]"/>
      <dgm:spPr>
        <a:solidFill>
          <a:schemeClr val="accent3">
            <a:lumMod val="75000"/>
          </a:schemeClr>
        </a:solidFill>
      </dgm:spPr>
      <dgm:t>
        <a:bodyPr/>
        <a:lstStyle/>
        <a:p>
          <a:pPr algn="ctr"/>
          <a:r>
            <a:rPr lang="en-US" dirty="0"/>
            <a:t>Scope of the quality management</a:t>
          </a:r>
        </a:p>
        <a:p>
          <a:pPr algn="ctr"/>
          <a:r>
            <a:rPr lang="en-US" dirty="0"/>
            <a:t>system</a:t>
          </a:r>
        </a:p>
      </dgm:t>
    </dgm:pt>
    <dgm:pt modelId="{998B5754-5D39-433E-AC11-12A128D61E9E}" type="parTrans" cxnId="{7A1461C6-76C0-4CC8-8EDA-EC5C4ED71987}">
      <dgm:prSet/>
      <dgm:spPr/>
      <dgm:t>
        <a:bodyPr/>
        <a:lstStyle/>
        <a:p>
          <a:endParaRPr lang="en-US"/>
        </a:p>
      </dgm:t>
    </dgm:pt>
    <dgm:pt modelId="{5DE89C10-3459-491F-A766-E40AE0677C83}" type="sibTrans" cxnId="{7A1461C6-76C0-4CC8-8EDA-EC5C4ED71987}">
      <dgm:prSet/>
      <dgm:spPr/>
      <dgm:t>
        <a:bodyPr/>
        <a:lstStyle/>
        <a:p>
          <a:endParaRPr lang="en-US"/>
        </a:p>
      </dgm:t>
    </dgm:pt>
    <dgm:pt modelId="{E7190915-EA14-4CEB-A86F-2FF339622BB4}">
      <dgm:prSet phldrT="[Text]" custT="1"/>
      <dgm:spPr/>
      <dgm:t>
        <a:bodyPr/>
        <a:lstStyle/>
        <a:p>
          <a:r>
            <a:rPr lang="en-US" sz="2000" dirty="0"/>
            <a:t>NRAs to document the processes that are covered by the implemented QMS. </a:t>
          </a:r>
        </a:p>
      </dgm:t>
    </dgm:pt>
    <dgm:pt modelId="{F82D27C4-D3E3-4E63-B1D9-7F052E904D4E}" type="parTrans" cxnId="{D36C2F06-D3B7-46C5-82D3-56159B84ADFF}">
      <dgm:prSet/>
      <dgm:spPr/>
      <dgm:t>
        <a:bodyPr/>
        <a:lstStyle/>
        <a:p>
          <a:endParaRPr lang="en-US"/>
        </a:p>
      </dgm:t>
    </dgm:pt>
    <dgm:pt modelId="{BE2AD495-8E22-4584-9A75-6634413FD170}" type="sibTrans" cxnId="{D36C2F06-D3B7-46C5-82D3-56159B84ADFF}">
      <dgm:prSet/>
      <dgm:spPr/>
      <dgm:t>
        <a:bodyPr/>
        <a:lstStyle/>
        <a:p>
          <a:endParaRPr lang="en-US"/>
        </a:p>
      </dgm:t>
    </dgm:pt>
    <dgm:pt modelId="{48A37719-78C1-4C8D-81A1-620BB65FA546}">
      <dgm:prSet phldrT="[Text]" custT="1"/>
      <dgm:spPr/>
      <dgm:t>
        <a:bodyPr/>
        <a:lstStyle/>
        <a:p>
          <a:r>
            <a:rPr lang="en-US" sz="1800" dirty="0"/>
            <a:t>All processes and activities that are done by the NRA as mandated by national laws and regulations should be included in the QMS. Implementation can be done at once or in phases.</a:t>
          </a:r>
        </a:p>
      </dgm:t>
    </dgm:pt>
    <dgm:pt modelId="{55AB41E1-E66E-47CA-B638-5E8DBC2E2B2A}" type="parTrans" cxnId="{CF876EF7-D933-440C-9F2E-4DC7F12C00CB}">
      <dgm:prSet/>
      <dgm:spPr/>
      <dgm:t>
        <a:bodyPr/>
        <a:lstStyle/>
        <a:p>
          <a:endParaRPr lang="en-US"/>
        </a:p>
      </dgm:t>
    </dgm:pt>
    <dgm:pt modelId="{C1E5DC2E-949A-4FB5-AFE1-01099F3FE829}" type="sibTrans" cxnId="{CF876EF7-D933-440C-9F2E-4DC7F12C00CB}">
      <dgm:prSet/>
      <dgm:spPr/>
      <dgm:t>
        <a:bodyPr/>
        <a:lstStyle/>
        <a:p>
          <a:endParaRPr lang="en-US"/>
        </a:p>
      </dgm:t>
    </dgm:pt>
    <dgm:pt modelId="{BD5412B7-BCE7-48C1-B295-EE7933666999}">
      <dgm:prSet phldrT="[Text]" custT="1"/>
      <dgm:spPr>
        <a:solidFill>
          <a:schemeClr val="accent6">
            <a:lumMod val="75000"/>
          </a:schemeClr>
        </a:solidFill>
      </dgm:spPr>
      <dgm:t>
        <a:bodyPr/>
        <a:lstStyle/>
        <a:p>
          <a:pPr algn="ctr"/>
          <a:r>
            <a:rPr lang="en-US" sz="1400" dirty="0"/>
            <a:t>Organizational context of the national regulatory</a:t>
          </a:r>
        </a:p>
        <a:p>
          <a:pPr algn="ctr"/>
          <a:r>
            <a:rPr lang="en-US" sz="1400" dirty="0"/>
            <a:t>authority</a:t>
          </a:r>
        </a:p>
      </dgm:t>
    </dgm:pt>
    <dgm:pt modelId="{1DA6A154-8C86-47C4-A084-E30CAA141641}" type="parTrans" cxnId="{52F3EAA5-49F8-4C60-A494-E1A3AFFECCC2}">
      <dgm:prSet/>
      <dgm:spPr/>
      <dgm:t>
        <a:bodyPr/>
        <a:lstStyle/>
        <a:p>
          <a:endParaRPr lang="en-US"/>
        </a:p>
      </dgm:t>
    </dgm:pt>
    <dgm:pt modelId="{4A9E788B-2A8B-4810-8023-2B777796F9A6}" type="sibTrans" cxnId="{52F3EAA5-49F8-4C60-A494-E1A3AFFECCC2}">
      <dgm:prSet/>
      <dgm:spPr/>
      <dgm:t>
        <a:bodyPr/>
        <a:lstStyle/>
        <a:p>
          <a:endParaRPr lang="en-US"/>
        </a:p>
      </dgm:t>
    </dgm:pt>
    <dgm:pt modelId="{8755FB09-17D9-4000-8DC0-248F644AF948}">
      <dgm:prSet phldrT="[Text]" custT="1"/>
      <dgm:spPr/>
      <dgm:t>
        <a:bodyPr/>
        <a:lstStyle/>
        <a:p>
          <a:r>
            <a:rPr lang="en-US" sz="1400" dirty="0"/>
            <a:t>To provide guidance regarding what should be indicated when describing and documenting the setup of the NRA with its regulatory system, functions and activities within the QMS. </a:t>
          </a:r>
        </a:p>
      </dgm:t>
    </dgm:pt>
    <dgm:pt modelId="{3390BB88-DF41-4637-B755-C4BAF54B3737}" type="parTrans" cxnId="{F7A3ABA1-C753-4FDF-A62B-523122EB9B87}">
      <dgm:prSet/>
      <dgm:spPr/>
      <dgm:t>
        <a:bodyPr/>
        <a:lstStyle/>
        <a:p>
          <a:endParaRPr lang="en-US"/>
        </a:p>
      </dgm:t>
    </dgm:pt>
    <dgm:pt modelId="{42F789E0-FC0B-45A3-8A81-416C3A98C6E3}" type="sibTrans" cxnId="{F7A3ABA1-C753-4FDF-A62B-523122EB9B87}">
      <dgm:prSet/>
      <dgm:spPr/>
      <dgm:t>
        <a:bodyPr/>
        <a:lstStyle/>
        <a:p>
          <a:endParaRPr lang="en-US"/>
        </a:p>
      </dgm:t>
    </dgm:pt>
    <dgm:pt modelId="{282E58B6-9C84-4322-9844-2535FC9C3183}">
      <dgm:prSet phldrT="[Text]"/>
      <dgm:spPr/>
      <dgm:t>
        <a:bodyPr/>
        <a:lstStyle/>
        <a:p>
          <a:r>
            <a:rPr lang="en-US" dirty="0"/>
            <a:t>This extends to the model type (discrete, decentralized or centralized) and to the relationships with other institutions providing regulatory services for medical products and other health technologies.</a:t>
          </a:r>
        </a:p>
      </dgm:t>
    </dgm:pt>
    <dgm:pt modelId="{B06640B5-2E22-4D0A-8858-7E50BC5D0B26}" type="parTrans" cxnId="{E9440755-0519-4132-8A42-D9F769D60E06}">
      <dgm:prSet/>
      <dgm:spPr/>
      <dgm:t>
        <a:bodyPr/>
        <a:lstStyle/>
        <a:p>
          <a:endParaRPr lang="en-US"/>
        </a:p>
      </dgm:t>
    </dgm:pt>
    <dgm:pt modelId="{3DFCE1F1-F312-4A72-B694-8E3A50133CEA}" type="sibTrans" cxnId="{E9440755-0519-4132-8A42-D9F769D60E06}">
      <dgm:prSet/>
      <dgm:spPr/>
      <dgm:t>
        <a:bodyPr/>
        <a:lstStyle/>
        <a:p>
          <a:endParaRPr lang="en-US"/>
        </a:p>
      </dgm:t>
    </dgm:pt>
    <dgm:pt modelId="{58EB87B8-8E6E-416E-BC06-F2352B693594}" type="pres">
      <dgm:prSet presAssocID="{7868D029-AE3C-4405-B58E-DDED0550B9A3}" presName="Name0" presStyleCnt="0">
        <dgm:presLayoutVars>
          <dgm:chMax/>
          <dgm:chPref val="3"/>
          <dgm:dir/>
          <dgm:animOne val="branch"/>
          <dgm:animLvl val="lvl"/>
        </dgm:presLayoutVars>
      </dgm:prSet>
      <dgm:spPr/>
    </dgm:pt>
    <dgm:pt modelId="{A0FDFD31-72AD-4804-ABEA-18B719DD907F}" type="pres">
      <dgm:prSet presAssocID="{93D6D835-6655-44BA-9779-13F968311B32}" presName="composite" presStyleCnt="0"/>
      <dgm:spPr/>
    </dgm:pt>
    <dgm:pt modelId="{83E65A65-193F-4014-A02D-FA10DBEC1A0A}" type="pres">
      <dgm:prSet presAssocID="{93D6D835-6655-44BA-9779-13F968311B32}" presName="FirstChild" presStyleLbl="revTx" presStyleIdx="0" presStyleCnt="6">
        <dgm:presLayoutVars>
          <dgm:chMax val="0"/>
          <dgm:chPref val="0"/>
          <dgm:bulletEnabled val="1"/>
        </dgm:presLayoutVars>
      </dgm:prSet>
      <dgm:spPr/>
    </dgm:pt>
    <dgm:pt modelId="{18767772-EC92-4095-AD64-4918E417049B}" type="pres">
      <dgm:prSet presAssocID="{93D6D835-6655-44BA-9779-13F968311B32}" presName="Parent" presStyleLbl="alignNode1" presStyleIdx="0" presStyleCnt="3">
        <dgm:presLayoutVars>
          <dgm:chMax val="3"/>
          <dgm:chPref val="3"/>
          <dgm:bulletEnabled val="1"/>
        </dgm:presLayoutVars>
      </dgm:prSet>
      <dgm:spPr/>
    </dgm:pt>
    <dgm:pt modelId="{B77DB648-C237-4718-A096-D563BE1CFB1A}" type="pres">
      <dgm:prSet presAssocID="{93D6D835-6655-44BA-9779-13F968311B32}" presName="Accent" presStyleLbl="parChTrans1D1" presStyleIdx="0" presStyleCnt="3"/>
      <dgm:spPr/>
    </dgm:pt>
    <dgm:pt modelId="{BD41262C-621D-44D2-85E6-A1C28E640026}" type="pres">
      <dgm:prSet presAssocID="{93D6D835-6655-44BA-9779-13F968311B32}" presName="Child" presStyleLbl="revTx" presStyleIdx="1" presStyleCnt="6">
        <dgm:presLayoutVars>
          <dgm:chMax val="0"/>
          <dgm:chPref val="0"/>
          <dgm:bulletEnabled val="1"/>
        </dgm:presLayoutVars>
      </dgm:prSet>
      <dgm:spPr/>
    </dgm:pt>
    <dgm:pt modelId="{4986CD6A-29E2-49BC-BCFC-71D92DFEE0EB}" type="pres">
      <dgm:prSet presAssocID="{2636CB80-9A90-4CFF-844C-2529FE37AD1B}" presName="sibTrans" presStyleCnt="0"/>
      <dgm:spPr/>
    </dgm:pt>
    <dgm:pt modelId="{094E5949-D8B7-49B4-8C14-0BD9700E94E6}" type="pres">
      <dgm:prSet presAssocID="{A5644073-647F-4763-A343-82217A3D7A2F}" presName="composite" presStyleCnt="0"/>
      <dgm:spPr/>
    </dgm:pt>
    <dgm:pt modelId="{AFF3B32C-3775-44A2-870D-5BEC00C924CB}" type="pres">
      <dgm:prSet presAssocID="{A5644073-647F-4763-A343-82217A3D7A2F}" presName="FirstChild" presStyleLbl="revTx" presStyleIdx="2" presStyleCnt="6">
        <dgm:presLayoutVars>
          <dgm:chMax val="0"/>
          <dgm:chPref val="0"/>
          <dgm:bulletEnabled val="1"/>
        </dgm:presLayoutVars>
      </dgm:prSet>
      <dgm:spPr/>
    </dgm:pt>
    <dgm:pt modelId="{F492EB54-90FE-4125-B8CA-15555B3B9AF6}" type="pres">
      <dgm:prSet presAssocID="{A5644073-647F-4763-A343-82217A3D7A2F}" presName="Parent" presStyleLbl="alignNode1" presStyleIdx="1" presStyleCnt="3" custScaleY="146587" custLinFactNeighborY="-9962">
        <dgm:presLayoutVars>
          <dgm:chMax val="3"/>
          <dgm:chPref val="3"/>
          <dgm:bulletEnabled val="1"/>
        </dgm:presLayoutVars>
      </dgm:prSet>
      <dgm:spPr/>
    </dgm:pt>
    <dgm:pt modelId="{006DDAB3-5B9F-40B0-9F95-B73CFD58DAB8}" type="pres">
      <dgm:prSet presAssocID="{A5644073-647F-4763-A343-82217A3D7A2F}" presName="Accent" presStyleLbl="parChTrans1D1" presStyleIdx="1" presStyleCnt="3"/>
      <dgm:spPr/>
    </dgm:pt>
    <dgm:pt modelId="{1C99AD67-2191-408E-BC0E-05E8761116B5}" type="pres">
      <dgm:prSet presAssocID="{A5644073-647F-4763-A343-82217A3D7A2F}" presName="Child" presStyleLbl="revTx" presStyleIdx="3" presStyleCnt="6">
        <dgm:presLayoutVars>
          <dgm:chMax val="0"/>
          <dgm:chPref val="0"/>
          <dgm:bulletEnabled val="1"/>
        </dgm:presLayoutVars>
      </dgm:prSet>
      <dgm:spPr/>
    </dgm:pt>
    <dgm:pt modelId="{48C16C81-DF6E-46F1-9512-9B62FA803310}" type="pres">
      <dgm:prSet presAssocID="{5DE89C10-3459-491F-A766-E40AE0677C83}" presName="sibTrans" presStyleCnt="0"/>
      <dgm:spPr/>
    </dgm:pt>
    <dgm:pt modelId="{38FDCAF9-DBE4-4608-89F2-0340BD66DCC5}" type="pres">
      <dgm:prSet presAssocID="{BD5412B7-BCE7-48C1-B295-EE7933666999}" presName="composite" presStyleCnt="0"/>
      <dgm:spPr/>
    </dgm:pt>
    <dgm:pt modelId="{B8DB5D9D-B528-4712-8C95-ED02A437A2A2}" type="pres">
      <dgm:prSet presAssocID="{BD5412B7-BCE7-48C1-B295-EE7933666999}" presName="FirstChild" presStyleLbl="revTx" presStyleIdx="4" presStyleCnt="6">
        <dgm:presLayoutVars>
          <dgm:chMax val="0"/>
          <dgm:chPref val="0"/>
          <dgm:bulletEnabled val="1"/>
        </dgm:presLayoutVars>
      </dgm:prSet>
      <dgm:spPr/>
    </dgm:pt>
    <dgm:pt modelId="{73BE6085-2F39-4F2E-A2DA-9E60A15FF484}" type="pres">
      <dgm:prSet presAssocID="{BD5412B7-BCE7-48C1-B295-EE7933666999}" presName="Parent" presStyleLbl="alignNode1" presStyleIdx="2" presStyleCnt="3" custScaleY="147862">
        <dgm:presLayoutVars>
          <dgm:chMax val="3"/>
          <dgm:chPref val="3"/>
          <dgm:bulletEnabled val="1"/>
        </dgm:presLayoutVars>
      </dgm:prSet>
      <dgm:spPr/>
    </dgm:pt>
    <dgm:pt modelId="{86163373-5797-4944-A1BF-191922389E90}" type="pres">
      <dgm:prSet presAssocID="{BD5412B7-BCE7-48C1-B295-EE7933666999}" presName="Accent" presStyleLbl="parChTrans1D1" presStyleIdx="2" presStyleCnt="3"/>
      <dgm:spPr/>
    </dgm:pt>
    <dgm:pt modelId="{BAC7167F-EDF3-4ABC-8924-AD90677A71A4}" type="pres">
      <dgm:prSet presAssocID="{BD5412B7-BCE7-48C1-B295-EE7933666999}" presName="Child" presStyleLbl="revTx" presStyleIdx="5" presStyleCnt="6" custLinFactNeighborX="625" custLinFactNeighborY="35703">
        <dgm:presLayoutVars>
          <dgm:chMax val="0"/>
          <dgm:chPref val="0"/>
          <dgm:bulletEnabled val="1"/>
        </dgm:presLayoutVars>
      </dgm:prSet>
      <dgm:spPr/>
    </dgm:pt>
  </dgm:ptLst>
  <dgm:cxnLst>
    <dgm:cxn modelId="{D36C2F06-D3B7-46C5-82D3-56159B84ADFF}" srcId="{A5644073-647F-4763-A343-82217A3D7A2F}" destId="{E7190915-EA14-4CEB-A86F-2FF339622BB4}" srcOrd="0" destOrd="0" parTransId="{F82D27C4-D3E3-4E63-B1D9-7F052E904D4E}" sibTransId="{BE2AD495-8E22-4584-9A75-6634413FD170}"/>
    <dgm:cxn modelId="{54722F08-08E8-4CE4-A4BC-B4A8C9C3E200}" type="presOf" srcId="{282E58B6-9C84-4322-9844-2535FC9C3183}" destId="{BAC7167F-EDF3-4ABC-8924-AD90677A71A4}" srcOrd="0" destOrd="0" presId="urn:microsoft.com/office/officeart/2011/layout/TabList"/>
    <dgm:cxn modelId="{C0389726-F43E-4AA7-849F-38F729E231B1}" srcId="{7868D029-AE3C-4405-B58E-DDED0550B9A3}" destId="{93D6D835-6655-44BA-9779-13F968311B32}" srcOrd="0" destOrd="0" parTransId="{A8B05349-80C4-4FFF-BE5A-009DF8F9B6C0}" sibTransId="{2636CB80-9A90-4CFF-844C-2529FE37AD1B}"/>
    <dgm:cxn modelId="{DF8DA62B-22C7-43B2-BF30-857D63E830FC}" type="presOf" srcId="{7868D029-AE3C-4405-B58E-DDED0550B9A3}" destId="{58EB87B8-8E6E-416E-BC06-F2352B693594}" srcOrd="0" destOrd="0" presId="urn:microsoft.com/office/officeart/2011/layout/TabList"/>
    <dgm:cxn modelId="{3BEF2F47-80DB-417C-95B7-B63BD8098676}" srcId="{93D6D835-6655-44BA-9779-13F968311B32}" destId="{82D64015-65FD-4969-BCB7-FBD730A3E513}" srcOrd="0" destOrd="0" parTransId="{E1934103-83D6-47F5-AFBE-419BE136A885}" sibTransId="{8D04AA74-D2FD-4113-B242-5E3D8A784548}"/>
    <dgm:cxn modelId="{CA38676C-EF70-4083-8DFA-11C55529DE7D}" type="presOf" srcId="{A085006B-95B7-44CE-A9F1-6A7C51B6ED24}" destId="{BD41262C-621D-44D2-85E6-A1C28E640026}" srcOrd="0" destOrd="0" presId="urn:microsoft.com/office/officeart/2011/layout/TabList"/>
    <dgm:cxn modelId="{2675544F-A035-461F-8C67-953E55D768B4}" type="presOf" srcId="{93D6D835-6655-44BA-9779-13F968311B32}" destId="{18767772-EC92-4095-AD64-4918E417049B}" srcOrd="0" destOrd="0" presId="urn:microsoft.com/office/officeart/2011/layout/TabList"/>
    <dgm:cxn modelId="{31F01870-AFFA-4CAB-A12E-1B9AEBC30B57}" type="presOf" srcId="{82D64015-65FD-4969-BCB7-FBD730A3E513}" destId="{83E65A65-193F-4014-A02D-FA10DBEC1A0A}" srcOrd="0" destOrd="0" presId="urn:microsoft.com/office/officeart/2011/layout/TabList"/>
    <dgm:cxn modelId="{E9440755-0519-4132-8A42-D9F769D60E06}" srcId="{BD5412B7-BCE7-48C1-B295-EE7933666999}" destId="{282E58B6-9C84-4322-9844-2535FC9C3183}" srcOrd="1" destOrd="0" parTransId="{B06640B5-2E22-4D0A-8858-7E50BC5D0B26}" sibTransId="{3DFCE1F1-F312-4A72-B694-8E3A50133CEA}"/>
    <dgm:cxn modelId="{20BB285A-9627-44B8-92E7-DA6E32B142C9}" type="presOf" srcId="{A5644073-647F-4763-A343-82217A3D7A2F}" destId="{F492EB54-90FE-4125-B8CA-15555B3B9AF6}" srcOrd="0" destOrd="0" presId="urn:microsoft.com/office/officeart/2011/layout/TabList"/>
    <dgm:cxn modelId="{B213D091-968B-4A58-9092-F4C64D77899B}" srcId="{93D6D835-6655-44BA-9779-13F968311B32}" destId="{A085006B-95B7-44CE-A9F1-6A7C51B6ED24}" srcOrd="1" destOrd="0" parTransId="{1796B812-2517-4B83-8757-FE1CF91BBAD2}" sibTransId="{4E4D99ED-2975-4BC2-B363-245765123A93}"/>
    <dgm:cxn modelId="{F7A3ABA1-C753-4FDF-A62B-523122EB9B87}" srcId="{BD5412B7-BCE7-48C1-B295-EE7933666999}" destId="{8755FB09-17D9-4000-8DC0-248F644AF948}" srcOrd="0" destOrd="0" parTransId="{3390BB88-DF41-4637-B755-C4BAF54B3737}" sibTransId="{42F789E0-FC0B-45A3-8A81-416C3A98C6E3}"/>
    <dgm:cxn modelId="{52F3EAA5-49F8-4C60-A494-E1A3AFFECCC2}" srcId="{7868D029-AE3C-4405-B58E-DDED0550B9A3}" destId="{BD5412B7-BCE7-48C1-B295-EE7933666999}" srcOrd="2" destOrd="0" parTransId="{1DA6A154-8C86-47C4-A084-E30CAA141641}" sibTransId="{4A9E788B-2A8B-4810-8023-2B777796F9A6}"/>
    <dgm:cxn modelId="{F45A9EAD-4AC6-4389-8A96-6208D4F269CC}" type="presOf" srcId="{48A37719-78C1-4C8D-81A1-620BB65FA546}" destId="{1C99AD67-2191-408E-BC0E-05E8761116B5}" srcOrd="0" destOrd="0" presId="urn:microsoft.com/office/officeart/2011/layout/TabList"/>
    <dgm:cxn modelId="{89AD85B1-606C-4511-A50B-C299C0ECED96}" type="presOf" srcId="{8755FB09-17D9-4000-8DC0-248F644AF948}" destId="{B8DB5D9D-B528-4712-8C95-ED02A437A2A2}" srcOrd="0" destOrd="0" presId="urn:microsoft.com/office/officeart/2011/layout/TabList"/>
    <dgm:cxn modelId="{8BD5A0C0-7B4F-4325-9D30-89C5A105E619}" type="presOf" srcId="{E7190915-EA14-4CEB-A86F-2FF339622BB4}" destId="{AFF3B32C-3775-44A2-870D-5BEC00C924CB}" srcOrd="0" destOrd="0" presId="urn:microsoft.com/office/officeart/2011/layout/TabList"/>
    <dgm:cxn modelId="{7A1461C6-76C0-4CC8-8EDA-EC5C4ED71987}" srcId="{7868D029-AE3C-4405-B58E-DDED0550B9A3}" destId="{A5644073-647F-4763-A343-82217A3D7A2F}" srcOrd="1" destOrd="0" parTransId="{998B5754-5D39-433E-AC11-12A128D61E9E}" sibTransId="{5DE89C10-3459-491F-A766-E40AE0677C83}"/>
    <dgm:cxn modelId="{B08CE6DE-9A9F-46F7-A0CE-EB9531438D5F}" type="presOf" srcId="{BD5412B7-BCE7-48C1-B295-EE7933666999}" destId="{73BE6085-2F39-4F2E-A2DA-9E60A15FF484}" srcOrd="0" destOrd="0" presId="urn:microsoft.com/office/officeart/2011/layout/TabList"/>
    <dgm:cxn modelId="{CF876EF7-D933-440C-9F2E-4DC7F12C00CB}" srcId="{A5644073-647F-4763-A343-82217A3D7A2F}" destId="{48A37719-78C1-4C8D-81A1-620BB65FA546}" srcOrd="1" destOrd="0" parTransId="{55AB41E1-E66E-47CA-B638-5E8DBC2E2B2A}" sibTransId="{C1E5DC2E-949A-4FB5-AFE1-01099F3FE829}"/>
    <dgm:cxn modelId="{B0066CA0-A077-4090-89F9-7338EF5236AD}" type="presParOf" srcId="{58EB87B8-8E6E-416E-BC06-F2352B693594}" destId="{A0FDFD31-72AD-4804-ABEA-18B719DD907F}" srcOrd="0" destOrd="0" presId="urn:microsoft.com/office/officeart/2011/layout/TabList"/>
    <dgm:cxn modelId="{7BA665E7-0243-4AF9-AA5C-38BEC4743F8A}" type="presParOf" srcId="{A0FDFD31-72AD-4804-ABEA-18B719DD907F}" destId="{83E65A65-193F-4014-A02D-FA10DBEC1A0A}" srcOrd="0" destOrd="0" presId="urn:microsoft.com/office/officeart/2011/layout/TabList"/>
    <dgm:cxn modelId="{66958984-9BA7-47CF-9939-F31CB5CBA71C}" type="presParOf" srcId="{A0FDFD31-72AD-4804-ABEA-18B719DD907F}" destId="{18767772-EC92-4095-AD64-4918E417049B}" srcOrd="1" destOrd="0" presId="urn:microsoft.com/office/officeart/2011/layout/TabList"/>
    <dgm:cxn modelId="{33081D3E-C019-4B98-BCEE-D0BF86C035CB}" type="presParOf" srcId="{A0FDFD31-72AD-4804-ABEA-18B719DD907F}" destId="{B77DB648-C237-4718-A096-D563BE1CFB1A}" srcOrd="2" destOrd="0" presId="urn:microsoft.com/office/officeart/2011/layout/TabList"/>
    <dgm:cxn modelId="{EBDA0A21-DB48-4D68-8900-821BA4A51C2D}" type="presParOf" srcId="{58EB87B8-8E6E-416E-BC06-F2352B693594}" destId="{BD41262C-621D-44D2-85E6-A1C28E640026}" srcOrd="1" destOrd="0" presId="urn:microsoft.com/office/officeart/2011/layout/TabList"/>
    <dgm:cxn modelId="{7C2FB6DE-304A-495E-8F0C-0ECF2878F31A}" type="presParOf" srcId="{58EB87B8-8E6E-416E-BC06-F2352B693594}" destId="{4986CD6A-29E2-49BC-BCFC-71D92DFEE0EB}" srcOrd="2" destOrd="0" presId="urn:microsoft.com/office/officeart/2011/layout/TabList"/>
    <dgm:cxn modelId="{A5F1B444-3447-4AD5-9A5E-9F96FCAB033E}" type="presParOf" srcId="{58EB87B8-8E6E-416E-BC06-F2352B693594}" destId="{094E5949-D8B7-49B4-8C14-0BD9700E94E6}" srcOrd="3" destOrd="0" presId="urn:microsoft.com/office/officeart/2011/layout/TabList"/>
    <dgm:cxn modelId="{CCA23CAE-E2EE-455E-96B2-CE6D15E42F77}" type="presParOf" srcId="{094E5949-D8B7-49B4-8C14-0BD9700E94E6}" destId="{AFF3B32C-3775-44A2-870D-5BEC00C924CB}" srcOrd="0" destOrd="0" presId="urn:microsoft.com/office/officeart/2011/layout/TabList"/>
    <dgm:cxn modelId="{CF9D42C4-1384-4C5F-8C32-97EC0BED3C06}" type="presParOf" srcId="{094E5949-D8B7-49B4-8C14-0BD9700E94E6}" destId="{F492EB54-90FE-4125-B8CA-15555B3B9AF6}" srcOrd="1" destOrd="0" presId="urn:microsoft.com/office/officeart/2011/layout/TabList"/>
    <dgm:cxn modelId="{D35F507E-1B1B-4790-8D2F-A05D0F52344B}" type="presParOf" srcId="{094E5949-D8B7-49B4-8C14-0BD9700E94E6}" destId="{006DDAB3-5B9F-40B0-9F95-B73CFD58DAB8}" srcOrd="2" destOrd="0" presId="urn:microsoft.com/office/officeart/2011/layout/TabList"/>
    <dgm:cxn modelId="{09CE10B2-12A4-4EBC-ADB3-619D989E1893}" type="presParOf" srcId="{58EB87B8-8E6E-416E-BC06-F2352B693594}" destId="{1C99AD67-2191-408E-BC0E-05E8761116B5}" srcOrd="4" destOrd="0" presId="urn:microsoft.com/office/officeart/2011/layout/TabList"/>
    <dgm:cxn modelId="{C41E45DD-C591-494B-8E7E-701A47391425}" type="presParOf" srcId="{58EB87B8-8E6E-416E-BC06-F2352B693594}" destId="{48C16C81-DF6E-46F1-9512-9B62FA803310}" srcOrd="5" destOrd="0" presId="urn:microsoft.com/office/officeart/2011/layout/TabList"/>
    <dgm:cxn modelId="{5B4FBB28-5BC5-4605-9A8E-1936F4B5CDC7}" type="presParOf" srcId="{58EB87B8-8E6E-416E-BC06-F2352B693594}" destId="{38FDCAF9-DBE4-4608-89F2-0340BD66DCC5}" srcOrd="6" destOrd="0" presId="urn:microsoft.com/office/officeart/2011/layout/TabList"/>
    <dgm:cxn modelId="{268BC362-48B2-45A3-825A-085B30C319D6}" type="presParOf" srcId="{38FDCAF9-DBE4-4608-89F2-0340BD66DCC5}" destId="{B8DB5D9D-B528-4712-8C95-ED02A437A2A2}" srcOrd="0" destOrd="0" presId="urn:microsoft.com/office/officeart/2011/layout/TabList"/>
    <dgm:cxn modelId="{88C29756-58DA-4E3D-ADB8-883928443F0C}" type="presParOf" srcId="{38FDCAF9-DBE4-4608-89F2-0340BD66DCC5}" destId="{73BE6085-2F39-4F2E-A2DA-9E60A15FF484}" srcOrd="1" destOrd="0" presId="urn:microsoft.com/office/officeart/2011/layout/TabList"/>
    <dgm:cxn modelId="{67A5CDB9-AC3B-4CEF-B181-AC1374537A2E}" type="presParOf" srcId="{38FDCAF9-DBE4-4608-89F2-0340BD66DCC5}" destId="{86163373-5797-4944-A1BF-191922389E90}" srcOrd="2" destOrd="0" presId="urn:microsoft.com/office/officeart/2011/layout/TabList"/>
    <dgm:cxn modelId="{FB93C881-BDD3-4B19-8428-EE552BC08D9F}" type="presParOf" srcId="{58EB87B8-8E6E-416E-BC06-F2352B693594}" destId="{BAC7167F-EDF3-4ABC-8924-AD90677A71A4}" srcOrd="7" destOrd="0" presId="urn:microsoft.com/office/officeart/2011/layout/Tab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868D029-AE3C-4405-B58E-DDED0550B9A3}" type="doc">
      <dgm:prSet loTypeId="urn:microsoft.com/office/officeart/2011/layout/TabList" loCatId="list" qsTypeId="urn:microsoft.com/office/officeart/2005/8/quickstyle/simple1" qsCatId="simple" csTypeId="urn:microsoft.com/office/officeart/2005/8/colors/colorful5" csCatId="colorful" phldr="1"/>
      <dgm:spPr/>
      <dgm:t>
        <a:bodyPr/>
        <a:lstStyle/>
        <a:p>
          <a:endParaRPr lang="en-US"/>
        </a:p>
      </dgm:t>
    </dgm:pt>
    <dgm:pt modelId="{93D6D835-6655-44BA-9779-13F968311B32}">
      <dgm:prSet phldrT="[Text]"/>
      <dgm:spPr/>
      <dgm:t>
        <a:bodyPr/>
        <a:lstStyle/>
        <a:p>
          <a:pPr algn="l"/>
          <a:r>
            <a:rPr lang="en-US" dirty="0"/>
            <a:t>Document and data management</a:t>
          </a:r>
        </a:p>
      </dgm:t>
    </dgm:pt>
    <dgm:pt modelId="{A8B05349-80C4-4FFF-BE5A-009DF8F9B6C0}" type="parTrans" cxnId="{C0389726-F43E-4AA7-849F-38F729E231B1}">
      <dgm:prSet/>
      <dgm:spPr/>
      <dgm:t>
        <a:bodyPr/>
        <a:lstStyle/>
        <a:p>
          <a:endParaRPr lang="en-US"/>
        </a:p>
      </dgm:t>
    </dgm:pt>
    <dgm:pt modelId="{2636CB80-9A90-4CFF-844C-2529FE37AD1B}" type="sibTrans" cxnId="{C0389726-F43E-4AA7-849F-38F729E231B1}">
      <dgm:prSet/>
      <dgm:spPr/>
      <dgm:t>
        <a:bodyPr/>
        <a:lstStyle/>
        <a:p>
          <a:endParaRPr lang="en-US"/>
        </a:p>
      </dgm:t>
    </dgm:pt>
    <dgm:pt modelId="{82D64015-65FD-4969-BCB7-FBD730A3E513}">
      <dgm:prSet phldrT="[Text]" custT="1"/>
      <dgm:spPr/>
      <dgm:t>
        <a:bodyPr/>
        <a:lstStyle/>
        <a:p>
          <a:r>
            <a:rPr lang="en-US" sz="1400" dirty="0"/>
            <a:t>Applicable to internally generated documents and to those of external origins, including data</a:t>
          </a:r>
        </a:p>
      </dgm:t>
    </dgm:pt>
    <dgm:pt modelId="{E1934103-83D6-47F5-AFBE-419BE136A885}" type="parTrans" cxnId="{3BEF2F47-80DB-417C-95B7-B63BD8098676}">
      <dgm:prSet/>
      <dgm:spPr/>
      <dgm:t>
        <a:bodyPr/>
        <a:lstStyle/>
        <a:p>
          <a:endParaRPr lang="en-US"/>
        </a:p>
      </dgm:t>
    </dgm:pt>
    <dgm:pt modelId="{8D04AA74-D2FD-4113-B242-5E3D8A784548}" type="sibTrans" cxnId="{3BEF2F47-80DB-417C-95B7-B63BD8098676}">
      <dgm:prSet/>
      <dgm:spPr/>
      <dgm:t>
        <a:bodyPr/>
        <a:lstStyle/>
        <a:p>
          <a:endParaRPr lang="en-US"/>
        </a:p>
      </dgm:t>
    </dgm:pt>
    <dgm:pt modelId="{A085006B-95B7-44CE-A9F1-6A7C51B6ED24}">
      <dgm:prSet phldrT="[Text]" custT="1"/>
      <dgm:spPr/>
      <dgm:t>
        <a:bodyPr/>
        <a:lstStyle/>
        <a:p>
          <a:r>
            <a:rPr lang="en-US" sz="1600" dirty="0"/>
            <a:t>Applicable to internally generated documents and to those of external origins, including data. The requirements include development, review, approval, distribution, version and access control, storage, retrieval and disposition of documents.</a:t>
          </a:r>
        </a:p>
      </dgm:t>
    </dgm:pt>
    <dgm:pt modelId="{1796B812-2517-4B83-8757-FE1CF91BBAD2}" type="parTrans" cxnId="{B213D091-968B-4A58-9092-F4C64D77899B}">
      <dgm:prSet/>
      <dgm:spPr/>
      <dgm:t>
        <a:bodyPr/>
        <a:lstStyle/>
        <a:p>
          <a:endParaRPr lang="en-US"/>
        </a:p>
      </dgm:t>
    </dgm:pt>
    <dgm:pt modelId="{4E4D99ED-2975-4BC2-B363-245765123A93}" type="sibTrans" cxnId="{B213D091-968B-4A58-9092-F4C64D77899B}">
      <dgm:prSet/>
      <dgm:spPr/>
      <dgm:t>
        <a:bodyPr/>
        <a:lstStyle/>
        <a:p>
          <a:endParaRPr lang="en-US"/>
        </a:p>
      </dgm:t>
    </dgm:pt>
    <dgm:pt modelId="{A5644073-647F-4763-A343-82217A3D7A2F}">
      <dgm:prSet phldrT="[Text]" custT="1"/>
      <dgm:spPr/>
      <dgm:t>
        <a:bodyPr/>
        <a:lstStyle/>
        <a:p>
          <a:pPr algn="ctr"/>
          <a:r>
            <a:rPr lang="en-US" sz="2800" dirty="0"/>
            <a:t>Planning</a:t>
          </a:r>
        </a:p>
      </dgm:t>
    </dgm:pt>
    <dgm:pt modelId="{998B5754-5D39-433E-AC11-12A128D61E9E}" type="parTrans" cxnId="{7A1461C6-76C0-4CC8-8EDA-EC5C4ED71987}">
      <dgm:prSet/>
      <dgm:spPr/>
      <dgm:t>
        <a:bodyPr/>
        <a:lstStyle/>
        <a:p>
          <a:endParaRPr lang="en-US"/>
        </a:p>
      </dgm:t>
    </dgm:pt>
    <dgm:pt modelId="{5DE89C10-3459-491F-A766-E40AE0677C83}" type="sibTrans" cxnId="{7A1461C6-76C0-4CC8-8EDA-EC5C4ED71987}">
      <dgm:prSet/>
      <dgm:spPr/>
      <dgm:t>
        <a:bodyPr/>
        <a:lstStyle/>
        <a:p>
          <a:endParaRPr lang="en-US"/>
        </a:p>
      </dgm:t>
    </dgm:pt>
    <dgm:pt modelId="{E7190915-EA14-4CEB-A86F-2FF339622BB4}">
      <dgm:prSet phldrT="[Text]" custT="1"/>
      <dgm:spPr/>
      <dgm:t>
        <a:bodyPr/>
        <a:lstStyle/>
        <a:p>
          <a:endParaRPr lang="en-US" sz="2000" dirty="0"/>
        </a:p>
      </dgm:t>
    </dgm:pt>
    <dgm:pt modelId="{F82D27C4-D3E3-4E63-B1D9-7F052E904D4E}" type="parTrans" cxnId="{D36C2F06-D3B7-46C5-82D3-56159B84ADFF}">
      <dgm:prSet/>
      <dgm:spPr/>
      <dgm:t>
        <a:bodyPr/>
        <a:lstStyle/>
        <a:p>
          <a:endParaRPr lang="en-US"/>
        </a:p>
      </dgm:t>
    </dgm:pt>
    <dgm:pt modelId="{BE2AD495-8E22-4584-9A75-6634413FD170}" type="sibTrans" cxnId="{D36C2F06-D3B7-46C5-82D3-56159B84ADFF}">
      <dgm:prSet/>
      <dgm:spPr/>
      <dgm:t>
        <a:bodyPr/>
        <a:lstStyle/>
        <a:p>
          <a:endParaRPr lang="en-US"/>
        </a:p>
      </dgm:t>
    </dgm:pt>
    <dgm:pt modelId="{48A37719-78C1-4C8D-81A1-620BB65FA546}">
      <dgm:prSet phldrT="[Text]" custT="1"/>
      <dgm:spPr/>
      <dgm:t>
        <a:bodyPr/>
        <a:lstStyle/>
        <a:p>
          <a:r>
            <a:rPr lang="en-US" sz="1800" dirty="0"/>
            <a:t>Planning requirements for achieving the set objectives, managing risks and opportunities across the NRA, and planning changes to the QMS for continuous improvement.</a:t>
          </a:r>
        </a:p>
      </dgm:t>
    </dgm:pt>
    <dgm:pt modelId="{55AB41E1-E66E-47CA-B638-5E8DBC2E2B2A}" type="parTrans" cxnId="{CF876EF7-D933-440C-9F2E-4DC7F12C00CB}">
      <dgm:prSet/>
      <dgm:spPr/>
      <dgm:t>
        <a:bodyPr/>
        <a:lstStyle/>
        <a:p>
          <a:endParaRPr lang="en-US"/>
        </a:p>
      </dgm:t>
    </dgm:pt>
    <dgm:pt modelId="{C1E5DC2E-949A-4FB5-AFE1-01099F3FE829}" type="sibTrans" cxnId="{CF876EF7-D933-440C-9F2E-4DC7F12C00CB}">
      <dgm:prSet/>
      <dgm:spPr/>
      <dgm:t>
        <a:bodyPr/>
        <a:lstStyle/>
        <a:p>
          <a:endParaRPr lang="en-US"/>
        </a:p>
      </dgm:t>
    </dgm:pt>
    <dgm:pt modelId="{BD5412B7-BCE7-48C1-B295-EE7933666999}">
      <dgm:prSet phldrT="[Text]" custT="1"/>
      <dgm:spPr/>
      <dgm:t>
        <a:bodyPr/>
        <a:lstStyle/>
        <a:p>
          <a:pPr algn="ctr"/>
          <a:r>
            <a:rPr lang="en-US" sz="1800" dirty="0"/>
            <a:t>Support and resources</a:t>
          </a:r>
        </a:p>
      </dgm:t>
    </dgm:pt>
    <dgm:pt modelId="{1DA6A154-8C86-47C4-A084-E30CAA141641}" type="parTrans" cxnId="{52F3EAA5-49F8-4C60-A494-E1A3AFFECCC2}">
      <dgm:prSet/>
      <dgm:spPr/>
      <dgm:t>
        <a:bodyPr/>
        <a:lstStyle/>
        <a:p>
          <a:endParaRPr lang="en-US"/>
        </a:p>
      </dgm:t>
    </dgm:pt>
    <dgm:pt modelId="{4A9E788B-2A8B-4810-8023-2B777796F9A6}" type="sibTrans" cxnId="{52F3EAA5-49F8-4C60-A494-E1A3AFFECCC2}">
      <dgm:prSet/>
      <dgm:spPr/>
      <dgm:t>
        <a:bodyPr/>
        <a:lstStyle/>
        <a:p>
          <a:endParaRPr lang="en-US"/>
        </a:p>
      </dgm:t>
    </dgm:pt>
    <dgm:pt modelId="{8755FB09-17D9-4000-8DC0-248F644AF948}">
      <dgm:prSet phldrT="[Text]" custT="1"/>
      <dgm:spPr/>
      <dgm:t>
        <a:bodyPr/>
        <a:lstStyle/>
        <a:p>
          <a:endParaRPr lang="en-US" sz="1400" dirty="0"/>
        </a:p>
      </dgm:t>
    </dgm:pt>
    <dgm:pt modelId="{3390BB88-DF41-4637-B755-C4BAF54B3737}" type="parTrans" cxnId="{F7A3ABA1-C753-4FDF-A62B-523122EB9B87}">
      <dgm:prSet/>
      <dgm:spPr/>
      <dgm:t>
        <a:bodyPr/>
        <a:lstStyle/>
        <a:p>
          <a:endParaRPr lang="en-US"/>
        </a:p>
      </dgm:t>
    </dgm:pt>
    <dgm:pt modelId="{42F789E0-FC0B-45A3-8A81-416C3A98C6E3}" type="sibTrans" cxnId="{F7A3ABA1-C753-4FDF-A62B-523122EB9B87}">
      <dgm:prSet/>
      <dgm:spPr/>
      <dgm:t>
        <a:bodyPr/>
        <a:lstStyle/>
        <a:p>
          <a:endParaRPr lang="en-US"/>
        </a:p>
      </dgm:t>
    </dgm:pt>
    <dgm:pt modelId="{282E58B6-9C84-4322-9844-2535FC9C3183}">
      <dgm:prSet phldrT="[Text]" custT="1"/>
      <dgm:spPr/>
      <dgm:t>
        <a:bodyPr/>
        <a:lstStyle/>
        <a:p>
          <a:r>
            <a:rPr lang="en-US" sz="2000" dirty="0"/>
            <a:t>input resources (technical and non-technical), personnel and infrastructure needed for effective implementation of the QMS.</a:t>
          </a:r>
        </a:p>
      </dgm:t>
    </dgm:pt>
    <dgm:pt modelId="{B06640B5-2E22-4D0A-8858-7E50BC5D0B26}" type="parTrans" cxnId="{E9440755-0519-4132-8A42-D9F769D60E06}">
      <dgm:prSet/>
      <dgm:spPr/>
      <dgm:t>
        <a:bodyPr/>
        <a:lstStyle/>
        <a:p>
          <a:endParaRPr lang="en-US"/>
        </a:p>
      </dgm:t>
    </dgm:pt>
    <dgm:pt modelId="{3DFCE1F1-F312-4A72-B694-8E3A50133CEA}" type="sibTrans" cxnId="{E9440755-0519-4132-8A42-D9F769D60E06}">
      <dgm:prSet/>
      <dgm:spPr/>
      <dgm:t>
        <a:bodyPr/>
        <a:lstStyle/>
        <a:p>
          <a:endParaRPr lang="en-US"/>
        </a:p>
      </dgm:t>
    </dgm:pt>
    <dgm:pt modelId="{58EB87B8-8E6E-416E-BC06-F2352B693594}" type="pres">
      <dgm:prSet presAssocID="{7868D029-AE3C-4405-B58E-DDED0550B9A3}" presName="Name0" presStyleCnt="0">
        <dgm:presLayoutVars>
          <dgm:chMax/>
          <dgm:chPref val="3"/>
          <dgm:dir/>
          <dgm:animOne val="branch"/>
          <dgm:animLvl val="lvl"/>
        </dgm:presLayoutVars>
      </dgm:prSet>
      <dgm:spPr/>
    </dgm:pt>
    <dgm:pt modelId="{A0FDFD31-72AD-4804-ABEA-18B719DD907F}" type="pres">
      <dgm:prSet presAssocID="{93D6D835-6655-44BA-9779-13F968311B32}" presName="composite" presStyleCnt="0"/>
      <dgm:spPr/>
    </dgm:pt>
    <dgm:pt modelId="{83E65A65-193F-4014-A02D-FA10DBEC1A0A}" type="pres">
      <dgm:prSet presAssocID="{93D6D835-6655-44BA-9779-13F968311B32}" presName="FirstChild" presStyleLbl="revTx" presStyleIdx="0" presStyleCnt="6">
        <dgm:presLayoutVars>
          <dgm:chMax val="0"/>
          <dgm:chPref val="0"/>
          <dgm:bulletEnabled val="1"/>
        </dgm:presLayoutVars>
      </dgm:prSet>
      <dgm:spPr/>
    </dgm:pt>
    <dgm:pt modelId="{18767772-EC92-4095-AD64-4918E417049B}" type="pres">
      <dgm:prSet presAssocID="{93D6D835-6655-44BA-9779-13F968311B32}" presName="Parent" presStyleLbl="alignNode1" presStyleIdx="0" presStyleCnt="3">
        <dgm:presLayoutVars>
          <dgm:chMax val="3"/>
          <dgm:chPref val="3"/>
          <dgm:bulletEnabled val="1"/>
        </dgm:presLayoutVars>
      </dgm:prSet>
      <dgm:spPr/>
    </dgm:pt>
    <dgm:pt modelId="{B77DB648-C237-4718-A096-D563BE1CFB1A}" type="pres">
      <dgm:prSet presAssocID="{93D6D835-6655-44BA-9779-13F968311B32}" presName="Accent" presStyleLbl="parChTrans1D1" presStyleIdx="0" presStyleCnt="3"/>
      <dgm:spPr/>
    </dgm:pt>
    <dgm:pt modelId="{BD41262C-621D-44D2-85E6-A1C28E640026}" type="pres">
      <dgm:prSet presAssocID="{93D6D835-6655-44BA-9779-13F968311B32}" presName="Child" presStyleLbl="revTx" presStyleIdx="1" presStyleCnt="6">
        <dgm:presLayoutVars>
          <dgm:chMax val="0"/>
          <dgm:chPref val="0"/>
          <dgm:bulletEnabled val="1"/>
        </dgm:presLayoutVars>
      </dgm:prSet>
      <dgm:spPr/>
    </dgm:pt>
    <dgm:pt modelId="{4986CD6A-29E2-49BC-BCFC-71D92DFEE0EB}" type="pres">
      <dgm:prSet presAssocID="{2636CB80-9A90-4CFF-844C-2529FE37AD1B}" presName="sibTrans" presStyleCnt="0"/>
      <dgm:spPr/>
    </dgm:pt>
    <dgm:pt modelId="{094E5949-D8B7-49B4-8C14-0BD9700E94E6}" type="pres">
      <dgm:prSet presAssocID="{A5644073-647F-4763-A343-82217A3D7A2F}" presName="composite" presStyleCnt="0"/>
      <dgm:spPr/>
    </dgm:pt>
    <dgm:pt modelId="{AFF3B32C-3775-44A2-870D-5BEC00C924CB}" type="pres">
      <dgm:prSet presAssocID="{A5644073-647F-4763-A343-82217A3D7A2F}" presName="FirstChild" presStyleLbl="revTx" presStyleIdx="2" presStyleCnt="6">
        <dgm:presLayoutVars>
          <dgm:chMax val="0"/>
          <dgm:chPref val="0"/>
          <dgm:bulletEnabled val="1"/>
        </dgm:presLayoutVars>
      </dgm:prSet>
      <dgm:spPr/>
    </dgm:pt>
    <dgm:pt modelId="{F492EB54-90FE-4125-B8CA-15555B3B9AF6}" type="pres">
      <dgm:prSet presAssocID="{A5644073-647F-4763-A343-82217A3D7A2F}" presName="Parent" presStyleLbl="alignNode1" presStyleIdx="1" presStyleCnt="3" custScaleY="146587" custLinFactNeighborY="-9962">
        <dgm:presLayoutVars>
          <dgm:chMax val="3"/>
          <dgm:chPref val="3"/>
          <dgm:bulletEnabled val="1"/>
        </dgm:presLayoutVars>
      </dgm:prSet>
      <dgm:spPr/>
    </dgm:pt>
    <dgm:pt modelId="{006DDAB3-5B9F-40B0-9F95-B73CFD58DAB8}" type="pres">
      <dgm:prSet presAssocID="{A5644073-647F-4763-A343-82217A3D7A2F}" presName="Accent" presStyleLbl="parChTrans1D1" presStyleIdx="1" presStyleCnt="3"/>
      <dgm:spPr/>
    </dgm:pt>
    <dgm:pt modelId="{1C99AD67-2191-408E-BC0E-05E8761116B5}" type="pres">
      <dgm:prSet presAssocID="{A5644073-647F-4763-A343-82217A3D7A2F}" presName="Child" presStyleLbl="revTx" presStyleIdx="3" presStyleCnt="6">
        <dgm:presLayoutVars>
          <dgm:chMax val="0"/>
          <dgm:chPref val="0"/>
          <dgm:bulletEnabled val="1"/>
        </dgm:presLayoutVars>
      </dgm:prSet>
      <dgm:spPr/>
    </dgm:pt>
    <dgm:pt modelId="{48C16C81-DF6E-46F1-9512-9B62FA803310}" type="pres">
      <dgm:prSet presAssocID="{5DE89C10-3459-491F-A766-E40AE0677C83}" presName="sibTrans" presStyleCnt="0"/>
      <dgm:spPr/>
    </dgm:pt>
    <dgm:pt modelId="{38FDCAF9-DBE4-4608-89F2-0340BD66DCC5}" type="pres">
      <dgm:prSet presAssocID="{BD5412B7-BCE7-48C1-B295-EE7933666999}" presName="composite" presStyleCnt="0"/>
      <dgm:spPr/>
    </dgm:pt>
    <dgm:pt modelId="{B8DB5D9D-B528-4712-8C95-ED02A437A2A2}" type="pres">
      <dgm:prSet presAssocID="{BD5412B7-BCE7-48C1-B295-EE7933666999}" presName="FirstChild" presStyleLbl="revTx" presStyleIdx="4" presStyleCnt="6">
        <dgm:presLayoutVars>
          <dgm:chMax val="0"/>
          <dgm:chPref val="0"/>
          <dgm:bulletEnabled val="1"/>
        </dgm:presLayoutVars>
      </dgm:prSet>
      <dgm:spPr/>
    </dgm:pt>
    <dgm:pt modelId="{73BE6085-2F39-4F2E-A2DA-9E60A15FF484}" type="pres">
      <dgm:prSet presAssocID="{BD5412B7-BCE7-48C1-B295-EE7933666999}" presName="Parent" presStyleLbl="alignNode1" presStyleIdx="2" presStyleCnt="3" custScaleY="147862">
        <dgm:presLayoutVars>
          <dgm:chMax val="3"/>
          <dgm:chPref val="3"/>
          <dgm:bulletEnabled val="1"/>
        </dgm:presLayoutVars>
      </dgm:prSet>
      <dgm:spPr/>
    </dgm:pt>
    <dgm:pt modelId="{86163373-5797-4944-A1BF-191922389E90}" type="pres">
      <dgm:prSet presAssocID="{BD5412B7-BCE7-48C1-B295-EE7933666999}" presName="Accent" presStyleLbl="parChTrans1D1" presStyleIdx="2" presStyleCnt="3"/>
      <dgm:spPr/>
    </dgm:pt>
    <dgm:pt modelId="{BAC7167F-EDF3-4ABC-8924-AD90677A71A4}" type="pres">
      <dgm:prSet presAssocID="{BD5412B7-BCE7-48C1-B295-EE7933666999}" presName="Child" presStyleLbl="revTx" presStyleIdx="5" presStyleCnt="6">
        <dgm:presLayoutVars>
          <dgm:chMax val="0"/>
          <dgm:chPref val="0"/>
          <dgm:bulletEnabled val="1"/>
        </dgm:presLayoutVars>
      </dgm:prSet>
      <dgm:spPr/>
    </dgm:pt>
  </dgm:ptLst>
  <dgm:cxnLst>
    <dgm:cxn modelId="{D36C2F06-D3B7-46C5-82D3-56159B84ADFF}" srcId="{A5644073-647F-4763-A343-82217A3D7A2F}" destId="{E7190915-EA14-4CEB-A86F-2FF339622BB4}" srcOrd="0" destOrd="0" parTransId="{F82D27C4-D3E3-4E63-B1D9-7F052E904D4E}" sibTransId="{BE2AD495-8E22-4584-9A75-6634413FD170}"/>
    <dgm:cxn modelId="{54722F08-08E8-4CE4-A4BC-B4A8C9C3E200}" type="presOf" srcId="{282E58B6-9C84-4322-9844-2535FC9C3183}" destId="{BAC7167F-EDF3-4ABC-8924-AD90677A71A4}" srcOrd="0" destOrd="0" presId="urn:microsoft.com/office/officeart/2011/layout/TabList"/>
    <dgm:cxn modelId="{C0389726-F43E-4AA7-849F-38F729E231B1}" srcId="{7868D029-AE3C-4405-B58E-DDED0550B9A3}" destId="{93D6D835-6655-44BA-9779-13F968311B32}" srcOrd="0" destOrd="0" parTransId="{A8B05349-80C4-4FFF-BE5A-009DF8F9B6C0}" sibTransId="{2636CB80-9A90-4CFF-844C-2529FE37AD1B}"/>
    <dgm:cxn modelId="{DF8DA62B-22C7-43B2-BF30-857D63E830FC}" type="presOf" srcId="{7868D029-AE3C-4405-B58E-DDED0550B9A3}" destId="{58EB87B8-8E6E-416E-BC06-F2352B693594}" srcOrd="0" destOrd="0" presId="urn:microsoft.com/office/officeart/2011/layout/TabList"/>
    <dgm:cxn modelId="{3BEF2F47-80DB-417C-95B7-B63BD8098676}" srcId="{93D6D835-6655-44BA-9779-13F968311B32}" destId="{82D64015-65FD-4969-BCB7-FBD730A3E513}" srcOrd="0" destOrd="0" parTransId="{E1934103-83D6-47F5-AFBE-419BE136A885}" sibTransId="{8D04AA74-D2FD-4113-B242-5E3D8A784548}"/>
    <dgm:cxn modelId="{CA38676C-EF70-4083-8DFA-11C55529DE7D}" type="presOf" srcId="{A085006B-95B7-44CE-A9F1-6A7C51B6ED24}" destId="{BD41262C-621D-44D2-85E6-A1C28E640026}" srcOrd="0" destOrd="0" presId="urn:microsoft.com/office/officeart/2011/layout/TabList"/>
    <dgm:cxn modelId="{2675544F-A035-461F-8C67-953E55D768B4}" type="presOf" srcId="{93D6D835-6655-44BA-9779-13F968311B32}" destId="{18767772-EC92-4095-AD64-4918E417049B}" srcOrd="0" destOrd="0" presId="urn:microsoft.com/office/officeart/2011/layout/TabList"/>
    <dgm:cxn modelId="{31F01870-AFFA-4CAB-A12E-1B9AEBC30B57}" type="presOf" srcId="{82D64015-65FD-4969-BCB7-FBD730A3E513}" destId="{83E65A65-193F-4014-A02D-FA10DBEC1A0A}" srcOrd="0" destOrd="0" presId="urn:microsoft.com/office/officeart/2011/layout/TabList"/>
    <dgm:cxn modelId="{E9440755-0519-4132-8A42-D9F769D60E06}" srcId="{BD5412B7-BCE7-48C1-B295-EE7933666999}" destId="{282E58B6-9C84-4322-9844-2535FC9C3183}" srcOrd="1" destOrd="0" parTransId="{B06640B5-2E22-4D0A-8858-7E50BC5D0B26}" sibTransId="{3DFCE1F1-F312-4A72-B694-8E3A50133CEA}"/>
    <dgm:cxn modelId="{20BB285A-9627-44B8-92E7-DA6E32B142C9}" type="presOf" srcId="{A5644073-647F-4763-A343-82217A3D7A2F}" destId="{F492EB54-90FE-4125-B8CA-15555B3B9AF6}" srcOrd="0" destOrd="0" presId="urn:microsoft.com/office/officeart/2011/layout/TabList"/>
    <dgm:cxn modelId="{B213D091-968B-4A58-9092-F4C64D77899B}" srcId="{93D6D835-6655-44BA-9779-13F968311B32}" destId="{A085006B-95B7-44CE-A9F1-6A7C51B6ED24}" srcOrd="1" destOrd="0" parTransId="{1796B812-2517-4B83-8757-FE1CF91BBAD2}" sibTransId="{4E4D99ED-2975-4BC2-B363-245765123A93}"/>
    <dgm:cxn modelId="{F7A3ABA1-C753-4FDF-A62B-523122EB9B87}" srcId="{BD5412B7-BCE7-48C1-B295-EE7933666999}" destId="{8755FB09-17D9-4000-8DC0-248F644AF948}" srcOrd="0" destOrd="0" parTransId="{3390BB88-DF41-4637-B755-C4BAF54B3737}" sibTransId="{42F789E0-FC0B-45A3-8A81-416C3A98C6E3}"/>
    <dgm:cxn modelId="{52F3EAA5-49F8-4C60-A494-E1A3AFFECCC2}" srcId="{7868D029-AE3C-4405-B58E-DDED0550B9A3}" destId="{BD5412B7-BCE7-48C1-B295-EE7933666999}" srcOrd="2" destOrd="0" parTransId="{1DA6A154-8C86-47C4-A084-E30CAA141641}" sibTransId="{4A9E788B-2A8B-4810-8023-2B777796F9A6}"/>
    <dgm:cxn modelId="{F45A9EAD-4AC6-4389-8A96-6208D4F269CC}" type="presOf" srcId="{48A37719-78C1-4C8D-81A1-620BB65FA546}" destId="{1C99AD67-2191-408E-BC0E-05E8761116B5}" srcOrd="0" destOrd="0" presId="urn:microsoft.com/office/officeart/2011/layout/TabList"/>
    <dgm:cxn modelId="{89AD85B1-606C-4511-A50B-C299C0ECED96}" type="presOf" srcId="{8755FB09-17D9-4000-8DC0-248F644AF948}" destId="{B8DB5D9D-B528-4712-8C95-ED02A437A2A2}" srcOrd="0" destOrd="0" presId="urn:microsoft.com/office/officeart/2011/layout/TabList"/>
    <dgm:cxn modelId="{8BD5A0C0-7B4F-4325-9D30-89C5A105E619}" type="presOf" srcId="{E7190915-EA14-4CEB-A86F-2FF339622BB4}" destId="{AFF3B32C-3775-44A2-870D-5BEC00C924CB}" srcOrd="0" destOrd="0" presId="urn:microsoft.com/office/officeart/2011/layout/TabList"/>
    <dgm:cxn modelId="{7A1461C6-76C0-4CC8-8EDA-EC5C4ED71987}" srcId="{7868D029-AE3C-4405-B58E-DDED0550B9A3}" destId="{A5644073-647F-4763-A343-82217A3D7A2F}" srcOrd="1" destOrd="0" parTransId="{998B5754-5D39-433E-AC11-12A128D61E9E}" sibTransId="{5DE89C10-3459-491F-A766-E40AE0677C83}"/>
    <dgm:cxn modelId="{B08CE6DE-9A9F-46F7-A0CE-EB9531438D5F}" type="presOf" srcId="{BD5412B7-BCE7-48C1-B295-EE7933666999}" destId="{73BE6085-2F39-4F2E-A2DA-9E60A15FF484}" srcOrd="0" destOrd="0" presId="urn:microsoft.com/office/officeart/2011/layout/TabList"/>
    <dgm:cxn modelId="{CF876EF7-D933-440C-9F2E-4DC7F12C00CB}" srcId="{A5644073-647F-4763-A343-82217A3D7A2F}" destId="{48A37719-78C1-4C8D-81A1-620BB65FA546}" srcOrd="1" destOrd="0" parTransId="{55AB41E1-E66E-47CA-B638-5E8DBC2E2B2A}" sibTransId="{C1E5DC2E-949A-4FB5-AFE1-01099F3FE829}"/>
    <dgm:cxn modelId="{B0066CA0-A077-4090-89F9-7338EF5236AD}" type="presParOf" srcId="{58EB87B8-8E6E-416E-BC06-F2352B693594}" destId="{A0FDFD31-72AD-4804-ABEA-18B719DD907F}" srcOrd="0" destOrd="0" presId="urn:microsoft.com/office/officeart/2011/layout/TabList"/>
    <dgm:cxn modelId="{7BA665E7-0243-4AF9-AA5C-38BEC4743F8A}" type="presParOf" srcId="{A0FDFD31-72AD-4804-ABEA-18B719DD907F}" destId="{83E65A65-193F-4014-A02D-FA10DBEC1A0A}" srcOrd="0" destOrd="0" presId="urn:microsoft.com/office/officeart/2011/layout/TabList"/>
    <dgm:cxn modelId="{66958984-9BA7-47CF-9939-F31CB5CBA71C}" type="presParOf" srcId="{A0FDFD31-72AD-4804-ABEA-18B719DD907F}" destId="{18767772-EC92-4095-AD64-4918E417049B}" srcOrd="1" destOrd="0" presId="urn:microsoft.com/office/officeart/2011/layout/TabList"/>
    <dgm:cxn modelId="{33081D3E-C019-4B98-BCEE-D0BF86C035CB}" type="presParOf" srcId="{A0FDFD31-72AD-4804-ABEA-18B719DD907F}" destId="{B77DB648-C237-4718-A096-D563BE1CFB1A}" srcOrd="2" destOrd="0" presId="urn:microsoft.com/office/officeart/2011/layout/TabList"/>
    <dgm:cxn modelId="{EBDA0A21-DB48-4D68-8900-821BA4A51C2D}" type="presParOf" srcId="{58EB87B8-8E6E-416E-BC06-F2352B693594}" destId="{BD41262C-621D-44D2-85E6-A1C28E640026}" srcOrd="1" destOrd="0" presId="urn:microsoft.com/office/officeart/2011/layout/TabList"/>
    <dgm:cxn modelId="{7C2FB6DE-304A-495E-8F0C-0ECF2878F31A}" type="presParOf" srcId="{58EB87B8-8E6E-416E-BC06-F2352B693594}" destId="{4986CD6A-29E2-49BC-BCFC-71D92DFEE0EB}" srcOrd="2" destOrd="0" presId="urn:microsoft.com/office/officeart/2011/layout/TabList"/>
    <dgm:cxn modelId="{A5F1B444-3447-4AD5-9A5E-9F96FCAB033E}" type="presParOf" srcId="{58EB87B8-8E6E-416E-BC06-F2352B693594}" destId="{094E5949-D8B7-49B4-8C14-0BD9700E94E6}" srcOrd="3" destOrd="0" presId="urn:microsoft.com/office/officeart/2011/layout/TabList"/>
    <dgm:cxn modelId="{CCA23CAE-E2EE-455E-96B2-CE6D15E42F77}" type="presParOf" srcId="{094E5949-D8B7-49B4-8C14-0BD9700E94E6}" destId="{AFF3B32C-3775-44A2-870D-5BEC00C924CB}" srcOrd="0" destOrd="0" presId="urn:microsoft.com/office/officeart/2011/layout/TabList"/>
    <dgm:cxn modelId="{CF9D42C4-1384-4C5F-8C32-97EC0BED3C06}" type="presParOf" srcId="{094E5949-D8B7-49B4-8C14-0BD9700E94E6}" destId="{F492EB54-90FE-4125-B8CA-15555B3B9AF6}" srcOrd="1" destOrd="0" presId="urn:microsoft.com/office/officeart/2011/layout/TabList"/>
    <dgm:cxn modelId="{D35F507E-1B1B-4790-8D2F-A05D0F52344B}" type="presParOf" srcId="{094E5949-D8B7-49B4-8C14-0BD9700E94E6}" destId="{006DDAB3-5B9F-40B0-9F95-B73CFD58DAB8}" srcOrd="2" destOrd="0" presId="urn:microsoft.com/office/officeart/2011/layout/TabList"/>
    <dgm:cxn modelId="{09CE10B2-12A4-4EBC-ADB3-619D989E1893}" type="presParOf" srcId="{58EB87B8-8E6E-416E-BC06-F2352B693594}" destId="{1C99AD67-2191-408E-BC0E-05E8761116B5}" srcOrd="4" destOrd="0" presId="urn:microsoft.com/office/officeart/2011/layout/TabList"/>
    <dgm:cxn modelId="{C41E45DD-C591-494B-8E7E-701A47391425}" type="presParOf" srcId="{58EB87B8-8E6E-416E-BC06-F2352B693594}" destId="{48C16C81-DF6E-46F1-9512-9B62FA803310}" srcOrd="5" destOrd="0" presId="urn:microsoft.com/office/officeart/2011/layout/TabList"/>
    <dgm:cxn modelId="{5B4FBB28-5BC5-4605-9A8E-1936F4B5CDC7}" type="presParOf" srcId="{58EB87B8-8E6E-416E-BC06-F2352B693594}" destId="{38FDCAF9-DBE4-4608-89F2-0340BD66DCC5}" srcOrd="6" destOrd="0" presId="urn:microsoft.com/office/officeart/2011/layout/TabList"/>
    <dgm:cxn modelId="{268BC362-48B2-45A3-825A-085B30C319D6}" type="presParOf" srcId="{38FDCAF9-DBE4-4608-89F2-0340BD66DCC5}" destId="{B8DB5D9D-B528-4712-8C95-ED02A437A2A2}" srcOrd="0" destOrd="0" presId="urn:microsoft.com/office/officeart/2011/layout/TabList"/>
    <dgm:cxn modelId="{88C29756-58DA-4E3D-ADB8-883928443F0C}" type="presParOf" srcId="{38FDCAF9-DBE4-4608-89F2-0340BD66DCC5}" destId="{73BE6085-2F39-4F2E-A2DA-9E60A15FF484}" srcOrd="1" destOrd="0" presId="urn:microsoft.com/office/officeart/2011/layout/TabList"/>
    <dgm:cxn modelId="{67A5CDB9-AC3B-4CEF-B181-AC1374537A2E}" type="presParOf" srcId="{38FDCAF9-DBE4-4608-89F2-0340BD66DCC5}" destId="{86163373-5797-4944-A1BF-191922389E90}" srcOrd="2" destOrd="0" presId="urn:microsoft.com/office/officeart/2011/layout/TabList"/>
    <dgm:cxn modelId="{FB93C881-BDD3-4B19-8428-EE552BC08D9F}" type="presParOf" srcId="{58EB87B8-8E6E-416E-BC06-F2352B693594}" destId="{BAC7167F-EDF3-4ABC-8924-AD90677A71A4}" srcOrd="7" destOrd="0" presId="urn:microsoft.com/office/officeart/2011/layout/Tab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7868D029-AE3C-4405-B58E-DDED0550B9A3}" type="doc">
      <dgm:prSet loTypeId="urn:microsoft.com/office/officeart/2011/layout/TabList" loCatId="list" qsTypeId="urn:microsoft.com/office/officeart/2005/8/quickstyle/simple1" qsCatId="simple" csTypeId="urn:microsoft.com/office/officeart/2005/8/colors/colorful5" csCatId="colorful" phldr="1"/>
      <dgm:spPr/>
      <dgm:t>
        <a:bodyPr/>
        <a:lstStyle/>
        <a:p>
          <a:endParaRPr lang="en-US"/>
        </a:p>
      </dgm:t>
    </dgm:pt>
    <dgm:pt modelId="{93D6D835-6655-44BA-9779-13F968311B32}">
      <dgm:prSet phldrT="[Text]"/>
      <dgm:spPr/>
      <dgm:t>
        <a:bodyPr/>
        <a:lstStyle/>
        <a:p>
          <a:pPr algn="l"/>
          <a:r>
            <a:rPr lang="en-US" dirty="0"/>
            <a:t>Performance evaluation</a:t>
          </a:r>
        </a:p>
      </dgm:t>
    </dgm:pt>
    <dgm:pt modelId="{A8B05349-80C4-4FFF-BE5A-009DF8F9B6C0}" type="parTrans" cxnId="{C0389726-F43E-4AA7-849F-38F729E231B1}">
      <dgm:prSet/>
      <dgm:spPr/>
      <dgm:t>
        <a:bodyPr/>
        <a:lstStyle/>
        <a:p>
          <a:endParaRPr lang="en-US"/>
        </a:p>
      </dgm:t>
    </dgm:pt>
    <dgm:pt modelId="{2636CB80-9A90-4CFF-844C-2529FE37AD1B}" type="sibTrans" cxnId="{C0389726-F43E-4AA7-849F-38F729E231B1}">
      <dgm:prSet/>
      <dgm:spPr/>
      <dgm:t>
        <a:bodyPr/>
        <a:lstStyle/>
        <a:p>
          <a:endParaRPr lang="en-US"/>
        </a:p>
      </dgm:t>
    </dgm:pt>
    <dgm:pt modelId="{82D64015-65FD-4969-BCB7-FBD730A3E513}">
      <dgm:prSet phldrT="[Text]" custT="1"/>
      <dgm:spPr/>
      <dgm:t>
        <a:bodyPr/>
        <a:lstStyle/>
        <a:p>
          <a:endParaRPr lang="en-US" sz="1400" dirty="0"/>
        </a:p>
      </dgm:t>
    </dgm:pt>
    <dgm:pt modelId="{E1934103-83D6-47F5-AFBE-419BE136A885}" type="parTrans" cxnId="{3BEF2F47-80DB-417C-95B7-B63BD8098676}">
      <dgm:prSet/>
      <dgm:spPr/>
      <dgm:t>
        <a:bodyPr/>
        <a:lstStyle/>
        <a:p>
          <a:endParaRPr lang="en-US"/>
        </a:p>
      </dgm:t>
    </dgm:pt>
    <dgm:pt modelId="{8D04AA74-D2FD-4113-B242-5E3D8A784548}" type="sibTrans" cxnId="{3BEF2F47-80DB-417C-95B7-B63BD8098676}">
      <dgm:prSet/>
      <dgm:spPr/>
      <dgm:t>
        <a:bodyPr/>
        <a:lstStyle/>
        <a:p>
          <a:endParaRPr lang="en-US"/>
        </a:p>
      </dgm:t>
    </dgm:pt>
    <dgm:pt modelId="{A085006B-95B7-44CE-A9F1-6A7C51B6ED24}">
      <dgm:prSet phldrT="[Text]" custT="1"/>
      <dgm:spPr/>
      <dgm:t>
        <a:bodyPr/>
        <a:lstStyle/>
        <a:p>
          <a:r>
            <a:rPr lang="en-US" sz="1600" dirty="0"/>
            <a:t>Methodologies and recommendations regarding what should be implemented by the NRA to facilitate accurate, objective and efficient performance monitoring, analysis and evaluation of operations indicators, QMS effectiveness, resources and customer satisfaction.</a:t>
          </a:r>
        </a:p>
      </dgm:t>
    </dgm:pt>
    <dgm:pt modelId="{1796B812-2517-4B83-8757-FE1CF91BBAD2}" type="parTrans" cxnId="{B213D091-968B-4A58-9092-F4C64D77899B}">
      <dgm:prSet/>
      <dgm:spPr/>
      <dgm:t>
        <a:bodyPr/>
        <a:lstStyle/>
        <a:p>
          <a:endParaRPr lang="en-US"/>
        </a:p>
      </dgm:t>
    </dgm:pt>
    <dgm:pt modelId="{4E4D99ED-2975-4BC2-B363-245765123A93}" type="sibTrans" cxnId="{B213D091-968B-4A58-9092-F4C64D77899B}">
      <dgm:prSet/>
      <dgm:spPr/>
      <dgm:t>
        <a:bodyPr/>
        <a:lstStyle/>
        <a:p>
          <a:endParaRPr lang="en-US"/>
        </a:p>
      </dgm:t>
    </dgm:pt>
    <dgm:pt modelId="{A5644073-647F-4763-A343-82217A3D7A2F}">
      <dgm:prSet phldrT="[Text]" custT="1"/>
      <dgm:spPr/>
      <dgm:t>
        <a:bodyPr/>
        <a:lstStyle/>
        <a:p>
          <a:pPr algn="ctr"/>
          <a:r>
            <a:rPr lang="en-US" sz="2800" dirty="0"/>
            <a:t>Improvement</a:t>
          </a:r>
        </a:p>
      </dgm:t>
    </dgm:pt>
    <dgm:pt modelId="{998B5754-5D39-433E-AC11-12A128D61E9E}" type="parTrans" cxnId="{7A1461C6-76C0-4CC8-8EDA-EC5C4ED71987}">
      <dgm:prSet/>
      <dgm:spPr/>
      <dgm:t>
        <a:bodyPr/>
        <a:lstStyle/>
        <a:p>
          <a:endParaRPr lang="en-US"/>
        </a:p>
      </dgm:t>
    </dgm:pt>
    <dgm:pt modelId="{5DE89C10-3459-491F-A766-E40AE0677C83}" type="sibTrans" cxnId="{7A1461C6-76C0-4CC8-8EDA-EC5C4ED71987}">
      <dgm:prSet/>
      <dgm:spPr/>
      <dgm:t>
        <a:bodyPr/>
        <a:lstStyle/>
        <a:p>
          <a:endParaRPr lang="en-US"/>
        </a:p>
      </dgm:t>
    </dgm:pt>
    <dgm:pt modelId="{E7190915-EA14-4CEB-A86F-2FF339622BB4}">
      <dgm:prSet phldrT="[Text]" custT="1"/>
      <dgm:spPr/>
      <dgm:t>
        <a:bodyPr/>
        <a:lstStyle/>
        <a:p>
          <a:endParaRPr lang="en-US" sz="2000" dirty="0"/>
        </a:p>
      </dgm:t>
    </dgm:pt>
    <dgm:pt modelId="{F82D27C4-D3E3-4E63-B1D9-7F052E904D4E}" type="parTrans" cxnId="{D36C2F06-D3B7-46C5-82D3-56159B84ADFF}">
      <dgm:prSet/>
      <dgm:spPr/>
      <dgm:t>
        <a:bodyPr/>
        <a:lstStyle/>
        <a:p>
          <a:endParaRPr lang="en-US"/>
        </a:p>
      </dgm:t>
    </dgm:pt>
    <dgm:pt modelId="{BE2AD495-8E22-4584-9A75-6634413FD170}" type="sibTrans" cxnId="{D36C2F06-D3B7-46C5-82D3-56159B84ADFF}">
      <dgm:prSet/>
      <dgm:spPr/>
      <dgm:t>
        <a:bodyPr/>
        <a:lstStyle/>
        <a:p>
          <a:endParaRPr lang="en-US"/>
        </a:p>
      </dgm:t>
    </dgm:pt>
    <dgm:pt modelId="{48A37719-78C1-4C8D-81A1-620BB65FA546}">
      <dgm:prSet phldrT="[Text]" custT="1"/>
      <dgm:spPr/>
      <dgm:t>
        <a:bodyPr/>
        <a:lstStyle/>
        <a:p>
          <a:r>
            <a:rPr lang="en-US" sz="1800" dirty="0"/>
            <a:t>NRAs to implement in the QMS to support continuous improvements based on collected, </a:t>
          </a:r>
          <a:r>
            <a:rPr lang="en-US" sz="1800" dirty="0" err="1"/>
            <a:t>analysed</a:t>
          </a:r>
          <a:r>
            <a:rPr lang="en-US" sz="1800" dirty="0"/>
            <a:t> and evaluated data.</a:t>
          </a:r>
        </a:p>
      </dgm:t>
    </dgm:pt>
    <dgm:pt modelId="{C1E5DC2E-949A-4FB5-AFE1-01099F3FE829}" type="sibTrans" cxnId="{CF876EF7-D933-440C-9F2E-4DC7F12C00CB}">
      <dgm:prSet/>
      <dgm:spPr/>
      <dgm:t>
        <a:bodyPr/>
        <a:lstStyle/>
        <a:p>
          <a:endParaRPr lang="en-US"/>
        </a:p>
      </dgm:t>
    </dgm:pt>
    <dgm:pt modelId="{55AB41E1-E66E-47CA-B638-5E8DBC2E2B2A}" type="parTrans" cxnId="{CF876EF7-D933-440C-9F2E-4DC7F12C00CB}">
      <dgm:prSet/>
      <dgm:spPr/>
      <dgm:t>
        <a:bodyPr/>
        <a:lstStyle/>
        <a:p>
          <a:endParaRPr lang="en-US"/>
        </a:p>
      </dgm:t>
    </dgm:pt>
    <dgm:pt modelId="{58EB87B8-8E6E-416E-BC06-F2352B693594}" type="pres">
      <dgm:prSet presAssocID="{7868D029-AE3C-4405-B58E-DDED0550B9A3}" presName="Name0" presStyleCnt="0">
        <dgm:presLayoutVars>
          <dgm:chMax/>
          <dgm:chPref val="3"/>
          <dgm:dir/>
          <dgm:animOne val="branch"/>
          <dgm:animLvl val="lvl"/>
        </dgm:presLayoutVars>
      </dgm:prSet>
      <dgm:spPr/>
    </dgm:pt>
    <dgm:pt modelId="{A0FDFD31-72AD-4804-ABEA-18B719DD907F}" type="pres">
      <dgm:prSet presAssocID="{93D6D835-6655-44BA-9779-13F968311B32}" presName="composite" presStyleCnt="0"/>
      <dgm:spPr/>
    </dgm:pt>
    <dgm:pt modelId="{83E65A65-193F-4014-A02D-FA10DBEC1A0A}" type="pres">
      <dgm:prSet presAssocID="{93D6D835-6655-44BA-9779-13F968311B32}" presName="FirstChild" presStyleLbl="revTx" presStyleIdx="0" presStyleCnt="4">
        <dgm:presLayoutVars>
          <dgm:chMax val="0"/>
          <dgm:chPref val="0"/>
          <dgm:bulletEnabled val="1"/>
        </dgm:presLayoutVars>
      </dgm:prSet>
      <dgm:spPr/>
    </dgm:pt>
    <dgm:pt modelId="{18767772-EC92-4095-AD64-4918E417049B}" type="pres">
      <dgm:prSet presAssocID="{93D6D835-6655-44BA-9779-13F968311B32}" presName="Parent" presStyleLbl="alignNode1" presStyleIdx="0" presStyleCnt="2">
        <dgm:presLayoutVars>
          <dgm:chMax val="3"/>
          <dgm:chPref val="3"/>
          <dgm:bulletEnabled val="1"/>
        </dgm:presLayoutVars>
      </dgm:prSet>
      <dgm:spPr/>
    </dgm:pt>
    <dgm:pt modelId="{B77DB648-C237-4718-A096-D563BE1CFB1A}" type="pres">
      <dgm:prSet presAssocID="{93D6D835-6655-44BA-9779-13F968311B32}" presName="Accent" presStyleLbl="parChTrans1D1" presStyleIdx="0" presStyleCnt="2"/>
      <dgm:spPr/>
    </dgm:pt>
    <dgm:pt modelId="{BD41262C-621D-44D2-85E6-A1C28E640026}" type="pres">
      <dgm:prSet presAssocID="{93D6D835-6655-44BA-9779-13F968311B32}" presName="Child" presStyleLbl="revTx" presStyleIdx="1" presStyleCnt="4">
        <dgm:presLayoutVars>
          <dgm:chMax val="0"/>
          <dgm:chPref val="0"/>
          <dgm:bulletEnabled val="1"/>
        </dgm:presLayoutVars>
      </dgm:prSet>
      <dgm:spPr/>
    </dgm:pt>
    <dgm:pt modelId="{4986CD6A-29E2-49BC-BCFC-71D92DFEE0EB}" type="pres">
      <dgm:prSet presAssocID="{2636CB80-9A90-4CFF-844C-2529FE37AD1B}" presName="sibTrans" presStyleCnt="0"/>
      <dgm:spPr/>
    </dgm:pt>
    <dgm:pt modelId="{094E5949-D8B7-49B4-8C14-0BD9700E94E6}" type="pres">
      <dgm:prSet presAssocID="{A5644073-647F-4763-A343-82217A3D7A2F}" presName="composite" presStyleCnt="0"/>
      <dgm:spPr/>
    </dgm:pt>
    <dgm:pt modelId="{AFF3B32C-3775-44A2-870D-5BEC00C924CB}" type="pres">
      <dgm:prSet presAssocID="{A5644073-647F-4763-A343-82217A3D7A2F}" presName="FirstChild" presStyleLbl="revTx" presStyleIdx="2" presStyleCnt="4">
        <dgm:presLayoutVars>
          <dgm:chMax val="0"/>
          <dgm:chPref val="0"/>
          <dgm:bulletEnabled val="1"/>
        </dgm:presLayoutVars>
      </dgm:prSet>
      <dgm:spPr/>
    </dgm:pt>
    <dgm:pt modelId="{F492EB54-90FE-4125-B8CA-15555B3B9AF6}" type="pres">
      <dgm:prSet presAssocID="{A5644073-647F-4763-A343-82217A3D7A2F}" presName="Parent" presStyleLbl="alignNode1" presStyleIdx="1" presStyleCnt="2" custScaleY="146587" custLinFactNeighborY="-9962">
        <dgm:presLayoutVars>
          <dgm:chMax val="3"/>
          <dgm:chPref val="3"/>
          <dgm:bulletEnabled val="1"/>
        </dgm:presLayoutVars>
      </dgm:prSet>
      <dgm:spPr/>
    </dgm:pt>
    <dgm:pt modelId="{006DDAB3-5B9F-40B0-9F95-B73CFD58DAB8}" type="pres">
      <dgm:prSet presAssocID="{A5644073-647F-4763-A343-82217A3D7A2F}" presName="Accent" presStyleLbl="parChTrans1D1" presStyleIdx="1" presStyleCnt="2"/>
      <dgm:spPr/>
    </dgm:pt>
    <dgm:pt modelId="{1C99AD67-2191-408E-BC0E-05E8761116B5}" type="pres">
      <dgm:prSet presAssocID="{A5644073-647F-4763-A343-82217A3D7A2F}" presName="Child" presStyleLbl="revTx" presStyleIdx="3" presStyleCnt="4">
        <dgm:presLayoutVars>
          <dgm:chMax val="0"/>
          <dgm:chPref val="0"/>
          <dgm:bulletEnabled val="1"/>
        </dgm:presLayoutVars>
      </dgm:prSet>
      <dgm:spPr/>
    </dgm:pt>
  </dgm:ptLst>
  <dgm:cxnLst>
    <dgm:cxn modelId="{D36C2F06-D3B7-46C5-82D3-56159B84ADFF}" srcId="{A5644073-647F-4763-A343-82217A3D7A2F}" destId="{E7190915-EA14-4CEB-A86F-2FF339622BB4}" srcOrd="0" destOrd="0" parTransId="{F82D27C4-D3E3-4E63-B1D9-7F052E904D4E}" sibTransId="{BE2AD495-8E22-4584-9A75-6634413FD170}"/>
    <dgm:cxn modelId="{C0389726-F43E-4AA7-849F-38F729E231B1}" srcId="{7868D029-AE3C-4405-B58E-DDED0550B9A3}" destId="{93D6D835-6655-44BA-9779-13F968311B32}" srcOrd="0" destOrd="0" parTransId="{A8B05349-80C4-4FFF-BE5A-009DF8F9B6C0}" sibTransId="{2636CB80-9A90-4CFF-844C-2529FE37AD1B}"/>
    <dgm:cxn modelId="{DF8DA62B-22C7-43B2-BF30-857D63E830FC}" type="presOf" srcId="{7868D029-AE3C-4405-B58E-DDED0550B9A3}" destId="{58EB87B8-8E6E-416E-BC06-F2352B693594}" srcOrd="0" destOrd="0" presId="urn:microsoft.com/office/officeart/2011/layout/TabList"/>
    <dgm:cxn modelId="{3BEF2F47-80DB-417C-95B7-B63BD8098676}" srcId="{93D6D835-6655-44BA-9779-13F968311B32}" destId="{82D64015-65FD-4969-BCB7-FBD730A3E513}" srcOrd="0" destOrd="0" parTransId="{E1934103-83D6-47F5-AFBE-419BE136A885}" sibTransId="{8D04AA74-D2FD-4113-B242-5E3D8A784548}"/>
    <dgm:cxn modelId="{CA38676C-EF70-4083-8DFA-11C55529DE7D}" type="presOf" srcId="{A085006B-95B7-44CE-A9F1-6A7C51B6ED24}" destId="{BD41262C-621D-44D2-85E6-A1C28E640026}" srcOrd="0" destOrd="0" presId="urn:microsoft.com/office/officeart/2011/layout/TabList"/>
    <dgm:cxn modelId="{2675544F-A035-461F-8C67-953E55D768B4}" type="presOf" srcId="{93D6D835-6655-44BA-9779-13F968311B32}" destId="{18767772-EC92-4095-AD64-4918E417049B}" srcOrd="0" destOrd="0" presId="urn:microsoft.com/office/officeart/2011/layout/TabList"/>
    <dgm:cxn modelId="{31F01870-AFFA-4CAB-A12E-1B9AEBC30B57}" type="presOf" srcId="{82D64015-65FD-4969-BCB7-FBD730A3E513}" destId="{83E65A65-193F-4014-A02D-FA10DBEC1A0A}" srcOrd="0" destOrd="0" presId="urn:microsoft.com/office/officeart/2011/layout/TabList"/>
    <dgm:cxn modelId="{20BB285A-9627-44B8-92E7-DA6E32B142C9}" type="presOf" srcId="{A5644073-647F-4763-A343-82217A3D7A2F}" destId="{F492EB54-90FE-4125-B8CA-15555B3B9AF6}" srcOrd="0" destOrd="0" presId="urn:microsoft.com/office/officeart/2011/layout/TabList"/>
    <dgm:cxn modelId="{B213D091-968B-4A58-9092-F4C64D77899B}" srcId="{93D6D835-6655-44BA-9779-13F968311B32}" destId="{A085006B-95B7-44CE-A9F1-6A7C51B6ED24}" srcOrd="1" destOrd="0" parTransId="{1796B812-2517-4B83-8757-FE1CF91BBAD2}" sibTransId="{4E4D99ED-2975-4BC2-B363-245765123A93}"/>
    <dgm:cxn modelId="{F45A9EAD-4AC6-4389-8A96-6208D4F269CC}" type="presOf" srcId="{48A37719-78C1-4C8D-81A1-620BB65FA546}" destId="{1C99AD67-2191-408E-BC0E-05E8761116B5}" srcOrd="0" destOrd="0" presId="urn:microsoft.com/office/officeart/2011/layout/TabList"/>
    <dgm:cxn modelId="{8BD5A0C0-7B4F-4325-9D30-89C5A105E619}" type="presOf" srcId="{E7190915-EA14-4CEB-A86F-2FF339622BB4}" destId="{AFF3B32C-3775-44A2-870D-5BEC00C924CB}" srcOrd="0" destOrd="0" presId="urn:microsoft.com/office/officeart/2011/layout/TabList"/>
    <dgm:cxn modelId="{7A1461C6-76C0-4CC8-8EDA-EC5C4ED71987}" srcId="{7868D029-AE3C-4405-B58E-DDED0550B9A3}" destId="{A5644073-647F-4763-A343-82217A3D7A2F}" srcOrd="1" destOrd="0" parTransId="{998B5754-5D39-433E-AC11-12A128D61E9E}" sibTransId="{5DE89C10-3459-491F-A766-E40AE0677C83}"/>
    <dgm:cxn modelId="{CF876EF7-D933-440C-9F2E-4DC7F12C00CB}" srcId="{A5644073-647F-4763-A343-82217A3D7A2F}" destId="{48A37719-78C1-4C8D-81A1-620BB65FA546}" srcOrd="1" destOrd="0" parTransId="{55AB41E1-E66E-47CA-B638-5E8DBC2E2B2A}" sibTransId="{C1E5DC2E-949A-4FB5-AFE1-01099F3FE829}"/>
    <dgm:cxn modelId="{B0066CA0-A077-4090-89F9-7338EF5236AD}" type="presParOf" srcId="{58EB87B8-8E6E-416E-BC06-F2352B693594}" destId="{A0FDFD31-72AD-4804-ABEA-18B719DD907F}" srcOrd="0" destOrd="0" presId="urn:microsoft.com/office/officeart/2011/layout/TabList"/>
    <dgm:cxn modelId="{7BA665E7-0243-4AF9-AA5C-38BEC4743F8A}" type="presParOf" srcId="{A0FDFD31-72AD-4804-ABEA-18B719DD907F}" destId="{83E65A65-193F-4014-A02D-FA10DBEC1A0A}" srcOrd="0" destOrd="0" presId="urn:microsoft.com/office/officeart/2011/layout/TabList"/>
    <dgm:cxn modelId="{66958984-9BA7-47CF-9939-F31CB5CBA71C}" type="presParOf" srcId="{A0FDFD31-72AD-4804-ABEA-18B719DD907F}" destId="{18767772-EC92-4095-AD64-4918E417049B}" srcOrd="1" destOrd="0" presId="urn:microsoft.com/office/officeart/2011/layout/TabList"/>
    <dgm:cxn modelId="{33081D3E-C019-4B98-BCEE-D0BF86C035CB}" type="presParOf" srcId="{A0FDFD31-72AD-4804-ABEA-18B719DD907F}" destId="{B77DB648-C237-4718-A096-D563BE1CFB1A}" srcOrd="2" destOrd="0" presId="urn:microsoft.com/office/officeart/2011/layout/TabList"/>
    <dgm:cxn modelId="{EBDA0A21-DB48-4D68-8900-821BA4A51C2D}" type="presParOf" srcId="{58EB87B8-8E6E-416E-BC06-F2352B693594}" destId="{BD41262C-621D-44D2-85E6-A1C28E640026}" srcOrd="1" destOrd="0" presId="urn:microsoft.com/office/officeart/2011/layout/TabList"/>
    <dgm:cxn modelId="{7C2FB6DE-304A-495E-8F0C-0ECF2878F31A}" type="presParOf" srcId="{58EB87B8-8E6E-416E-BC06-F2352B693594}" destId="{4986CD6A-29E2-49BC-BCFC-71D92DFEE0EB}" srcOrd="2" destOrd="0" presId="urn:microsoft.com/office/officeart/2011/layout/TabList"/>
    <dgm:cxn modelId="{A5F1B444-3447-4AD5-9A5E-9F96FCAB033E}" type="presParOf" srcId="{58EB87B8-8E6E-416E-BC06-F2352B693594}" destId="{094E5949-D8B7-49B4-8C14-0BD9700E94E6}" srcOrd="3" destOrd="0" presId="urn:microsoft.com/office/officeart/2011/layout/TabList"/>
    <dgm:cxn modelId="{CCA23CAE-E2EE-455E-96B2-CE6D15E42F77}" type="presParOf" srcId="{094E5949-D8B7-49B4-8C14-0BD9700E94E6}" destId="{AFF3B32C-3775-44A2-870D-5BEC00C924CB}" srcOrd="0" destOrd="0" presId="urn:microsoft.com/office/officeart/2011/layout/TabList"/>
    <dgm:cxn modelId="{CF9D42C4-1384-4C5F-8C32-97EC0BED3C06}" type="presParOf" srcId="{094E5949-D8B7-49B4-8C14-0BD9700E94E6}" destId="{F492EB54-90FE-4125-B8CA-15555B3B9AF6}" srcOrd="1" destOrd="0" presId="urn:microsoft.com/office/officeart/2011/layout/TabList"/>
    <dgm:cxn modelId="{D35F507E-1B1B-4790-8D2F-A05D0F52344B}" type="presParOf" srcId="{094E5949-D8B7-49B4-8C14-0BD9700E94E6}" destId="{006DDAB3-5B9F-40B0-9F95-B73CFD58DAB8}" srcOrd="2" destOrd="0" presId="urn:microsoft.com/office/officeart/2011/layout/TabList"/>
    <dgm:cxn modelId="{09CE10B2-12A4-4EBC-ADB3-619D989E1893}" type="presParOf" srcId="{58EB87B8-8E6E-416E-BC06-F2352B693594}" destId="{1C99AD67-2191-408E-BC0E-05E8761116B5}" srcOrd="4" destOrd="0" presId="urn:microsoft.com/office/officeart/2011/layout/Tab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12F1E2E0-5173-49D0-936D-1A2F822F9C79}" type="doc">
      <dgm:prSet loTypeId="urn:microsoft.com/office/officeart/2005/8/layout/list1" loCatId="list" qsTypeId="urn:microsoft.com/office/officeart/2005/8/quickstyle/simple1" qsCatId="simple" csTypeId="urn:microsoft.com/office/officeart/2005/8/colors/colorful2" csCatId="colorful" phldr="1"/>
      <dgm:spPr/>
      <dgm:t>
        <a:bodyPr/>
        <a:lstStyle/>
        <a:p>
          <a:endParaRPr lang="en-US"/>
        </a:p>
      </dgm:t>
    </dgm:pt>
    <dgm:pt modelId="{E81C6588-ABC1-47CB-B349-1F4DED24A85F}">
      <dgm:prSet phldrT="[Text]" custT="1"/>
      <dgm:spPr/>
      <dgm:t>
        <a:bodyPr/>
        <a:lstStyle/>
        <a:p>
          <a:r>
            <a:rPr lang="en-US" sz="2000" dirty="0"/>
            <a:t>establishing effective coordination and communication mechanisms</a:t>
          </a:r>
        </a:p>
      </dgm:t>
    </dgm:pt>
    <dgm:pt modelId="{619C3375-C9A7-4E85-ADEA-21DBBCAA192C}" type="parTrans" cxnId="{7FC2AF89-1CD5-42FC-9183-B4458CE728BB}">
      <dgm:prSet/>
      <dgm:spPr/>
      <dgm:t>
        <a:bodyPr/>
        <a:lstStyle/>
        <a:p>
          <a:endParaRPr lang="en-US"/>
        </a:p>
      </dgm:t>
    </dgm:pt>
    <dgm:pt modelId="{3D2C0132-AF2D-4787-9D5D-FC2D6D184A94}" type="sibTrans" cxnId="{7FC2AF89-1CD5-42FC-9183-B4458CE728BB}">
      <dgm:prSet/>
      <dgm:spPr/>
      <dgm:t>
        <a:bodyPr/>
        <a:lstStyle/>
        <a:p>
          <a:endParaRPr lang="en-US"/>
        </a:p>
      </dgm:t>
    </dgm:pt>
    <dgm:pt modelId="{9598D46C-A6BD-42DC-BAD7-F9205B8ABBA7}">
      <dgm:prSet phldrT="[Text]" custT="1"/>
      <dgm:spPr/>
      <dgm:t>
        <a:bodyPr/>
        <a:lstStyle/>
        <a:p>
          <a:r>
            <a:rPr lang="en-US" sz="2000" dirty="0"/>
            <a:t>receiving high-level support from top management for QMS implementation</a:t>
          </a:r>
        </a:p>
      </dgm:t>
    </dgm:pt>
    <dgm:pt modelId="{F58BFD70-8DE6-4CD8-8B7B-2F67F9770F92}" type="parTrans" cxnId="{FA9A9158-8C99-4414-846C-76698790C262}">
      <dgm:prSet/>
      <dgm:spPr/>
      <dgm:t>
        <a:bodyPr/>
        <a:lstStyle/>
        <a:p>
          <a:endParaRPr lang="en-US"/>
        </a:p>
      </dgm:t>
    </dgm:pt>
    <dgm:pt modelId="{C3CE90F5-69CF-481B-843B-E5B9A5104F41}" type="sibTrans" cxnId="{FA9A9158-8C99-4414-846C-76698790C262}">
      <dgm:prSet/>
      <dgm:spPr/>
      <dgm:t>
        <a:bodyPr/>
        <a:lstStyle/>
        <a:p>
          <a:endParaRPr lang="en-US"/>
        </a:p>
      </dgm:t>
    </dgm:pt>
    <dgm:pt modelId="{6F83AC10-9925-4F34-B638-D8C1FFD3FE83}">
      <dgm:prSet phldrT="[Text]" custT="1"/>
      <dgm:spPr>
        <a:solidFill>
          <a:srgbClr val="00B050"/>
        </a:solidFill>
      </dgm:spPr>
      <dgm:t>
        <a:bodyPr/>
        <a:lstStyle/>
        <a:p>
          <a:r>
            <a:rPr lang="en-US" sz="2000" dirty="0"/>
            <a:t>establishing high-level ownership and commitment by top management for QMS implementation and maintenance</a:t>
          </a:r>
        </a:p>
      </dgm:t>
    </dgm:pt>
    <dgm:pt modelId="{A907F20D-0161-43EE-BE0F-02F9BB6E7D3E}" type="parTrans" cxnId="{EFB45F62-469E-4CB3-B896-1B80E1B333EE}">
      <dgm:prSet/>
      <dgm:spPr/>
      <dgm:t>
        <a:bodyPr/>
        <a:lstStyle/>
        <a:p>
          <a:endParaRPr lang="en-US"/>
        </a:p>
      </dgm:t>
    </dgm:pt>
    <dgm:pt modelId="{0C627672-60CC-4E50-B26B-94EA6F86A659}" type="sibTrans" cxnId="{EFB45F62-469E-4CB3-B896-1B80E1B333EE}">
      <dgm:prSet/>
      <dgm:spPr/>
      <dgm:t>
        <a:bodyPr/>
        <a:lstStyle/>
        <a:p>
          <a:endParaRPr lang="en-US"/>
        </a:p>
      </dgm:t>
    </dgm:pt>
    <dgm:pt modelId="{A2C7EBED-3631-4892-A011-17859028CF9D}">
      <dgm:prSet phldrT="[Text]" custT="1"/>
      <dgm:spPr>
        <a:solidFill>
          <a:schemeClr val="accent3">
            <a:lumMod val="75000"/>
          </a:schemeClr>
        </a:solidFill>
      </dgm:spPr>
      <dgm:t>
        <a:bodyPr/>
        <a:lstStyle/>
        <a:p>
          <a:r>
            <a:rPr lang="en-US" sz="2000" dirty="0"/>
            <a:t>including QMS implementation roadmaps in NRA strategic plans by top  management when submitting to an oversight body (council, board, committee or ministry of health) for approval, as applicable</a:t>
          </a:r>
        </a:p>
      </dgm:t>
    </dgm:pt>
    <dgm:pt modelId="{B650B907-D2C7-4F29-9779-0283C10DCFBD}" type="parTrans" cxnId="{BC3A5E60-F291-4D2A-9E84-AEBBDEDF684A}">
      <dgm:prSet/>
      <dgm:spPr/>
      <dgm:t>
        <a:bodyPr/>
        <a:lstStyle/>
        <a:p>
          <a:endParaRPr lang="en-US"/>
        </a:p>
      </dgm:t>
    </dgm:pt>
    <dgm:pt modelId="{8D11CEDA-B2AE-422A-986F-0C4DEBEBC4B6}" type="sibTrans" cxnId="{BC3A5E60-F291-4D2A-9E84-AEBBDEDF684A}">
      <dgm:prSet/>
      <dgm:spPr/>
      <dgm:t>
        <a:bodyPr/>
        <a:lstStyle/>
        <a:p>
          <a:endParaRPr lang="en-US"/>
        </a:p>
      </dgm:t>
    </dgm:pt>
    <dgm:pt modelId="{D38E6D6E-9B08-4A6F-9F5E-95035234F458}">
      <dgm:prSet phldrT="[Text]" custT="1"/>
      <dgm:spPr>
        <a:solidFill>
          <a:schemeClr val="accent4">
            <a:lumMod val="75000"/>
          </a:schemeClr>
        </a:solidFill>
      </dgm:spPr>
      <dgm:t>
        <a:bodyPr/>
        <a:lstStyle/>
        <a:p>
          <a:r>
            <a:rPr lang="en-US" sz="2000" dirty="0"/>
            <a:t>including QMS implementation by the NRA in the national health  strategic plans;</a:t>
          </a:r>
        </a:p>
      </dgm:t>
    </dgm:pt>
    <dgm:pt modelId="{A4D2E725-0E0B-4FF3-B984-8A33E0245E99}" type="parTrans" cxnId="{159D6AD8-F850-4E18-B34D-6DB359691D89}">
      <dgm:prSet/>
      <dgm:spPr/>
      <dgm:t>
        <a:bodyPr/>
        <a:lstStyle/>
        <a:p>
          <a:endParaRPr lang="en-US"/>
        </a:p>
      </dgm:t>
    </dgm:pt>
    <dgm:pt modelId="{C768AFF4-C0A2-4044-9EC0-6BC574BCAA2F}" type="sibTrans" cxnId="{159D6AD8-F850-4E18-B34D-6DB359691D89}">
      <dgm:prSet/>
      <dgm:spPr/>
      <dgm:t>
        <a:bodyPr/>
        <a:lstStyle/>
        <a:p>
          <a:endParaRPr lang="en-US"/>
        </a:p>
      </dgm:t>
    </dgm:pt>
    <dgm:pt modelId="{2BE737E0-C23F-435A-B3E4-948CFE7FB44A}" type="pres">
      <dgm:prSet presAssocID="{12F1E2E0-5173-49D0-936D-1A2F822F9C79}" presName="linear" presStyleCnt="0">
        <dgm:presLayoutVars>
          <dgm:dir/>
          <dgm:animLvl val="lvl"/>
          <dgm:resizeHandles val="exact"/>
        </dgm:presLayoutVars>
      </dgm:prSet>
      <dgm:spPr/>
    </dgm:pt>
    <dgm:pt modelId="{ED6E39D0-395C-4D2B-974B-6702F88B0550}" type="pres">
      <dgm:prSet presAssocID="{E81C6588-ABC1-47CB-B349-1F4DED24A85F}" presName="parentLin" presStyleCnt="0"/>
      <dgm:spPr/>
    </dgm:pt>
    <dgm:pt modelId="{420ACCA4-E564-400C-B977-72C7D9BE7EDD}" type="pres">
      <dgm:prSet presAssocID="{E81C6588-ABC1-47CB-B349-1F4DED24A85F}" presName="parentLeftMargin" presStyleLbl="node1" presStyleIdx="0" presStyleCnt="5"/>
      <dgm:spPr/>
    </dgm:pt>
    <dgm:pt modelId="{B6A9CB3D-6E36-4C38-BD28-1A2D432E1870}" type="pres">
      <dgm:prSet presAssocID="{E81C6588-ABC1-47CB-B349-1F4DED24A85F}" presName="parentText" presStyleLbl="node1" presStyleIdx="0" presStyleCnt="5" custScaleX="130617" custScaleY="147132">
        <dgm:presLayoutVars>
          <dgm:chMax val="0"/>
          <dgm:bulletEnabled val="1"/>
        </dgm:presLayoutVars>
      </dgm:prSet>
      <dgm:spPr/>
    </dgm:pt>
    <dgm:pt modelId="{C3947AEE-F953-4B5D-8FD5-C77849D39289}" type="pres">
      <dgm:prSet presAssocID="{E81C6588-ABC1-47CB-B349-1F4DED24A85F}" presName="negativeSpace" presStyleCnt="0"/>
      <dgm:spPr/>
    </dgm:pt>
    <dgm:pt modelId="{B5C6F5B2-B723-459A-A4ED-B2D1ABB59C86}" type="pres">
      <dgm:prSet presAssocID="{E81C6588-ABC1-47CB-B349-1F4DED24A85F}" presName="childText" presStyleLbl="conFgAcc1" presStyleIdx="0" presStyleCnt="5">
        <dgm:presLayoutVars>
          <dgm:bulletEnabled val="1"/>
        </dgm:presLayoutVars>
      </dgm:prSet>
      <dgm:spPr/>
    </dgm:pt>
    <dgm:pt modelId="{53A7D226-8803-4DE9-A3C4-BAB2AAB3BA21}" type="pres">
      <dgm:prSet presAssocID="{3D2C0132-AF2D-4787-9D5D-FC2D6D184A94}" presName="spaceBetweenRectangles" presStyleCnt="0"/>
      <dgm:spPr/>
    </dgm:pt>
    <dgm:pt modelId="{EFA1F570-A805-4BB7-9FD5-5ABE6E42C993}" type="pres">
      <dgm:prSet presAssocID="{9598D46C-A6BD-42DC-BAD7-F9205B8ABBA7}" presName="parentLin" presStyleCnt="0"/>
      <dgm:spPr/>
    </dgm:pt>
    <dgm:pt modelId="{CEEE7DB2-7352-4ED0-B997-7830AEC0FE63}" type="pres">
      <dgm:prSet presAssocID="{9598D46C-A6BD-42DC-BAD7-F9205B8ABBA7}" presName="parentLeftMargin" presStyleLbl="node1" presStyleIdx="0" presStyleCnt="5"/>
      <dgm:spPr/>
    </dgm:pt>
    <dgm:pt modelId="{4985CD85-68C0-40D0-A823-B04192256BBE}" type="pres">
      <dgm:prSet presAssocID="{9598D46C-A6BD-42DC-BAD7-F9205B8ABBA7}" presName="parentText" presStyleLbl="node1" presStyleIdx="1" presStyleCnt="5" custScaleX="132184" custScaleY="89088">
        <dgm:presLayoutVars>
          <dgm:chMax val="0"/>
          <dgm:bulletEnabled val="1"/>
        </dgm:presLayoutVars>
      </dgm:prSet>
      <dgm:spPr/>
    </dgm:pt>
    <dgm:pt modelId="{7922CE4C-ADB8-4E20-99C6-CB2396E9D2A9}" type="pres">
      <dgm:prSet presAssocID="{9598D46C-A6BD-42DC-BAD7-F9205B8ABBA7}" presName="negativeSpace" presStyleCnt="0"/>
      <dgm:spPr/>
    </dgm:pt>
    <dgm:pt modelId="{6C0DD8A9-BA9F-4A1C-9E4D-266DFDEECFC5}" type="pres">
      <dgm:prSet presAssocID="{9598D46C-A6BD-42DC-BAD7-F9205B8ABBA7}" presName="childText" presStyleLbl="conFgAcc1" presStyleIdx="1" presStyleCnt="5">
        <dgm:presLayoutVars>
          <dgm:bulletEnabled val="1"/>
        </dgm:presLayoutVars>
      </dgm:prSet>
      <dgm:spPr/>
    </dgm:pt>
    <dgm:pt modelId="{5C695CD3-0AD2-4B1C-8A73-69EC0CA3D897}" type="pres">
      <dgm:prSet presAssocID="{C3CE90F5-69CF-481B-843B-E5B9A5104F41}" presName="spaceBetweenRectangles" presStyleCnt="0"/>
      <dgm:spPr/>
    </dgm:pt>
    <dgm:pt modelId="{9227A1D4-5E75-4F40-80C9-72CB05234DD4}" type="pres">
      <dgm:prSet presAssocID="{6F83AC10-9925-4F34-B638-D8C1FFD3FE83}" presName="parentLin" presStyleCnt="0"/>
      <dgm:spPr/>
    </dgm:pt>
    <dgm:pt modelId="{293FA026-3370-48C1-ADEF-B55600BD07EA}" type="pres">
      <dgm:prSet presAssocID="{6F83AC10-9925-4F34-B638-D8C1FFD3FE83}" presName="parentLeftMargin" presStyleLbl="node1" presStyleIdx="1" presStyleCnt="5"/>
      <dgm:spPr/>
    </dgm:pt>
    <dgm:pt modelId="{C798C220-371C-4E70-A0C6-A71B2F22EAAC}" type="pres">
      <dgm:prSet presAssocID="{6F83AC10-9925-4F34-B638-D8C1FFD3FE83}" presName="parentText" presStyleLbl="node1" presStyleIdx="2" presStyleCnt="5" custScaleX="132563" custScaleY="149227">
        <dgm:presLayoutVars>
          <dgm:chMax val="0"/>
          <dgm:bulletEnabled val="1"/>
        </dgm:presLayoutVars>
      </dgm:prSet>
      <dgm:spPr/>
    </dgm:pt>
    <dgm:pt modelId="{54AFBA8E-84D9-4FCB-AC24-6B94F6D5E697}" type="pres">
      <dgm:prSet presAssocID="{6F83AC10-9925-4F34-B638-D8C1FFD3FE83}" presName="negativeSpace" presStyleCnt="0"/>
      <dgm:spPr/>
    </dgm:pt>
    <dgm:pt modelId="{F664318B-37AA-493E-A84F-FA0A4E274856}" type="pres">
      <dgm:prSet presAssocID="{6F83AC10-9925-4F34-B638-D8C1FFD3FE83}" presName="childText" presStyleLbl="conFgAcc1" presStyleIdx="2" presStyleCnt="5">
        <dgm:presLayoutVars>
          <dgm:bulletEnabled val="1"/>
        </dgm:presLayoutVars>
      </dgm:prSet>
      <dgm:spPr/>
    </dgm:pt>
    <dgm:pt modelId="{B92C68B9-DA68-4341-960F-71CC70773C6A}" type="pres">
      <dgm:prSet presAssocID="{0C627672-60CC-4E50-B26B-94EA6F86A659}" presName="spaceBetweenRectangles" presStyleCnt="0"/>
      <dgm:spPr/>
    </dgm:pt>
    <dgm:pt modelId="{9D2DC056-46F9-4D9D-B278-2E3EB6B662C5}" type="pres">
      <dgm:prSet presAssocID="{A2C7EBED-3631-4892-A011-17859028CF9D}" presName="parentLin" presStyleCnt="0"/>
      <dgm:spPr/>
    </dgm:pt>
    <dgm:pt modelId="{917A2C0B-4771-4EB2-B04B-C7CFE7883399}" type="pres">
      <dgm:prSet presAssocID="{A2C7EBED-3631-4892-A011-17859028CF9D}" presName="parentLeftMargin" presStyleLbl="node1" presStyleIdx="2" presStyleCnt="5"/>
      <dgm:spPr/>
    </dgm:pt>
    <dgm:pt modelId="{3267A42D-7CBD-4B62-AF0A-C92C544DFAC9}" type="pres">
      <dgm:prSet presAssocID="{A2C7EBED-3631-4892-A011-17859028CF9D}" presName="parentText" presStyleLbl="node1" presStyleIdx="3" presStyleCnt="5" custScaleX="131095" custScaleY="202814">
        <dgm:presLayoutVars>
          <dgm:chMax val="0"/>
          <dgm:bulletEnabled val="1"/>
        </dgm:presLayoutVars>
      </dgm:prSet>
      <dgm:spPr/>
    </dgm:pt>
    <dgm:pt modelId="{F15F5ABB-DA06-490F-BCD1-D58D38414EC6}" type="pres">
      <dgm:prSet presAssocID="{A2C7EBED-3631-4892-A011-17859028CF9D}" presName="negativeSpace" presStyleCnt="0"/>
      <dgm:spPr/>
    </dgm:pt>
    <dgm:pt modelId="{435C7291-5111-4329-8F01-F852EB2F17EC}" type="pres">
      <dgm:prSet presAssocID="{A2C7EBED-3631-4892-A011-17859028CF9D}" presName="childText" presStyleLbl="conFgAcc1" presStyleIdx="3" presStyleCnt="5">
        <dgm:presLayoutVars>
          <dgm:bulletEnabled val="1"/>
        </dgm:presLayoutVars>
      </dgm:prSet>
      <dgm:spPr/>
    </dgm:pt>
    <dgm:pt modelId="{82A1E229-9ADF-4D9E-ADF2-E6DA067E96E2}" type="pres">
      <dgm:prSet presAssocID="{8D11CEDA-B2AE-422A-986F-0C4DEBEBC4B6}" presName="spaceBetweenRectangles" presStyleCnt="0"/>
      <dgm:spPr/>
    </dgm:pt>
    <dgm:pt modelId="{FB5F0AFD-6637-4954-A853-040C86CB706D}" type="pres">
      <dgm:prSet presAssocID="{D38E6D6E-9B08-4A6F-9F5E-95035234F458}" presName="parentLin" presStyleCnt="0"/>
      <dgm:spPr/>
    </dgm:pt>
    <dgm:pt modelId="{04B2933E-6BAD-4B61-AEFE-263AE856FE7B}" type="pres">
      <dgm:prSet presAssocID="{D38E6D6E-9B08-4A6F-9F5E-95035234F458}" presName="parentLeftMargin" presStyleLbl="node1" presStyleIdx="3" presStyleCnt="5"/>
      <dgm:spPr/>
    </dgm:pt>
    <dgm:pt modelId="{02B555ED-1FF6-45CF-B611-45C0987B4846}" type="pres">
      <dgm:prSet presAssocID="{D38E6D6E-9B08-4A6F-9F5E-95035234F458}" presName="parentText" presStyleLbl="node1" presStyleIdx="4" presStyleCnt="5" custScaleX="131091" custScaleY="141506">
        <dgm:presLayoutVars>
          <dgm:chMax val="0"/>
          <dgm:bulletEnabled val="1"/>
        </dgm:presLayoutVars>
      </dgm:prSet>
      <dgm:spPr/>
    </dgm:pt>
    <dgm:pt modelId="{A7072693-B1F3-46CC-A65A-F0B0B7F76824}" type="pres">
      <dgm:prSet presAssocID="{D38E6D6E-9B08-4A6F-9F5E-95035234F458}" presName="negativeSpace" presStyleCnt="0"/>
      <dgm:spPr/>
    </dgm:pt>
    <dgm:pt modelId="{4908554C-4CA1-4066-8C45-FB8BA1D9C299}" type="pres">
      <dgm:prSet presAssocID="{D38E6D6E-9B08-4A6F-9F5E-95035234F458}" presName="childText" presStyleLbl="conFgAcc1" presStyleIdx="4" presStyleCnt="5">
        <dgm:presLayoutVars>
          <dgm:bulletEnabled val="1"/>
        </dgm:presLayoutVars>
      </dgm:prSet>
      <dgm:spPr/>
    </dgm:pt>
  </dgm:ptLst>
  <dgm:cxnLst>
    <dgm:cxn modelId="{BC3A5E60-F291-4D2A-9E84-AEBBDEDF684A}" srcId="{12F1E2E0-5173-49D0-936D-1A2F822F9C79}" destId="{A2C7EBED-3631-4892-A011-17859028CF9D}" srcOrd="3" destOrd="0" parTransId="{B650B907-D2C7-4F29-9779-0283C10DCFBD}" sibTransId="{8D11CEDA-B2AE-422A-986F-0C4DEBEBC4B6}"/>
    <dgm:cxn modelId="{EFB45F62-469E-4CB3-B896-1B80E1B333EE}" srcId="{12F1E2E0-5173-49D0-936D-1A2F822F9C79}" destId="{6F83AC10-9925-4F34-B638-D8C1FFD3FE83}" srcOrd="2" destOrd="0" parTransId="{A907F20D-0161-43EE-BE0F-02F9BB6E7D3E}" sibTransId="{0C627672-60CC-4E50-B26B-94EA6F86A659}"/>
    <dgm:cxn modelId="{46A8DC50-A5C7-4E61-912C-2A53D7B5A7BB}" type="presOf" srcId="{A2C7EBED-3631-4892-A011-17859028CF9D}" destId="{917A2C0B-4771-4EB2-B04B-C7CFE7883399}" srcOrd="0" destOrd="0" presId="urn:microsoft.com/office/officeart/2005/8/layout/list1"/>
    <dgm:cxn modelId="{FA9A9158-8C99-4414-846C-76698790C262}" srcId="{12F1E2E0-5173-49D0-936D-1A2F822F9C79}" destId="{9598D46C-A6BD-42DC-BAD7-F9205B8ABBA7}" srcOrd="1" destOrd="0" parTransId="{F58BFD70-8DE6-4CD8-8B7B-2F67F9770F92}" sibTransId="{C3CE90F5-69CF-481B-843B-E5B9A5104F41}"/>
    <dgm:cxn modelId="{7FC2AF89-1CD5-42FC-9183-B4458CE728BB}" srcId="{12F1E2E0-5173-49D0-936D-1A2F822F9C79}" destId="{E81C6588-ABC1-47CB-B349-1F4DED24A85F}" srcOrd="0" destOrd="0" parTransId="{619C3375-C9A7-4E85-ADEA-21DBBCAA192C}" sibTransId="{3D2C0132-AF2D-4787-9D5D-FC2D6D184A94}"/>
    <dgm:cxn modelId="{894BBD91-0E3F-43E2-8A38-942AA7E765A5}" type="presOf" srcId="{A2C7EBED-3631-4892-A011-17859028CF9D}" destId="{3267A42D-7CBD-4B62-AF0A-C92C544DFAC9}" srcOrd="1" destOrd="0" presId="urn:microsoft.com/office/officeart/2005/8/layout/list1"/>
    <dgm:cxn modelId="{67549194-4A5D-4711-8903-BB6321926F8E}" type="presOf" srcId="{6F83AC10-9925-4F34-B638-D8C1FFD3FE83}" destId="{C798C220-371C-4E70-A0C6-A71B2F22EAAC}" srcOrd="1" destOrd="0" presId="urn:microsoft.com/office/officeart/2005/8/layout/list1"/>
    <dgm:cxn modelId="{44DAF296-7329-4AEE-9473-2D588D8F13F9}" type="presOf" srcId="{E81C6588-ABC1-47CB-B349-1F4DED24A85F}" destId="{B6A9CB3D-6E36-4C38-BD28-1A2D432E1870}" srcOrd="1" destOrd="0" presId="urn:microsoft.com/office/officeart/2005/8/layout/list1"/>
    <dgm:cxn modelId="{2230239A-70E3-46B9-9D6B-2C9323E6C982}" type="presOf" srcId="{9598D46C-A6BD-42DC-BAD7-F9205B8ABBA7}" destId="{CEEE7DB2-7352-4ED0-B997-7830AEC0FE63}" srcOrd="0" destOrd="0" presId="urn:microsoft.com/office/officeart/2005/8/layout/list1"/>
    <dgm:cxn modelId="{E5A132AD-C4C3-4AD4-8D19-BDFD0FEF12F7}" type="presOf" srcId="{9598D46C-A6BD-42DC-BAD7-F9205B8ABBA7}" destId="{4985CD85-68C0-40D0-A823-B04192256BBE}" srcOrd="1" destOrd="0" presId="urn:microsoft.com/office/officeart/2005/8/layout/list1"/>
    <dgm:cxn modelId="{927D41BD-54D7-4DA4-863C-9642197EDEE8}" type="presOf" srcId="{D38E6D6E-9B08-4A6F-9F5E-95035234F458}" destId="{04B2933E-6BAD-4B61-AEFE-263AE856FE7B}" srcOrd="0" destOrd="0" presId="urn:microsoft.com/office/officeart/2005/8/layout/list1"/>
    <dgm:cxn modelId="{B1D194BE-18DE-4FC7-B62B-52F207F4DA47}" type="presOf" srcId="{12F1E2E0-5173-49D0-936D-1A2F822F9C79}" destId="{2BE737E0-C23F-435A-B3E4-948CFE7FB44A}" srcOrd="0" destOrd="0" presId="urn:microsoft.com/office/officeart/2005/8/layout/list1"/>
    <dgm:cxn modelId="{159D6AD8-F850-4E18-B34D-6DB359691D89}" srcId="{12F1E2E0-5173-49D0-936D-1A2F822F9C79}" destId="{D38E6D6E-9B08-4A6F-9F5E-95035234F458}" srcOrd="4" destOrd="0" parTransId="{A4D2E725-0E0B-4FF3-B984-8A33E0245E99}" sibTransId="{C768AFF4-C0A2-4044-9EC0-6BC574BCAA2F}"/>
    <dgm:cxn modelId="{0DBBDADB-C8D5-42D4-BB20-803DD8016D92}" type="presOf" srcId="{E81C6588-ABC1-47CB-B349-1F4DED24A85F}" destId="{420ACCA4-E564-400C-B977-72C7D9BE7EDD}" srcOrd="0" destOrd="0" presId="urn:microsoft.com/office/officeart/2005/8/layout/list1"/>
    <dgm:cxn modelId="{7AFC03EB-9729-46CF-9E3D-16899668E7AD}" type="presOf" srcId="{6F83AC10-9925-4F34-B638-D8C1FFD3FE83}" destId="{293FA026-3370-48C1-ADEF-B55600BD07EA}" srcOrd="0" destOrd="0" presId="urn:microsoft.com/office/officeart/2005/8/layout/list1"/>
    <dgm:cxn modelId="{A43A87EC-D926-4755-9F37-F21ADA93F77B}" type="presOf" srcId="{D38E6D6E-9B08-4A6F-9F5E-95035234F458}" destId="{02B555ED-1FF6-45CF-B611-45C0987B4846}" srcOrd="1" destOrd="0" presId="urn:microsoft.com/office/officeart/2005/8/layout/list1"/>
    <dgm:cxn modelId="{71EF8B4C-7704-406D-B6EC-15E9AB6B55C7}" type="presParOf" srcId="{2BE737E0-C23F-435A-B3E4-948CFE7FB44A}" destId="{ED6E39D0-395C-4D2B-974B-6702F88B0550}" srcOrd="0" destOrd="0" presId="urn:microsoft.com/office/officeart/2005/8/layout/list1"/>
    <dgm:cxn modelId="{F8434124-528A-4BF6-B673-4FCD310326C7}" type="presParOf" srcId="{ED6E39D0-395C-4D2B-974B-6702F88B0550}" destId="{420ACCA4-E564-400C-B977-72C7D9BE7EDD}" srcOrd="0" destOrd="0" presId="urn:microsoft.com/office/officeart/2005/8/layout/list1"/>
    <dgm:cxn modelId="{86ED3AC3-8CD0-40FB-BAA9-115922205855}" type="presParOf" srcId="{ED6E39D0-395C-4D2B-974B-6702F88B0550}" destId="{B6A9CB3D-6E36-4C38-BD28-1A2D432E1870}" srcOrd="1" destOrd="0" presId="urn:microsoft.com/office/officeart/2005/8/layout/list1"/>
    <dgm:cxn modelId="{EC52AA45-707C-495F-995F-133BB6D4A218}" type="presParOf" srcId="{2BE737E0-C23F-435A-B3E4-948CFE7FB44A}" destId="{C3947AEE-F953-4B5D-8FD5-C77849D39289}" srcOrd="1" destOrd="0" presId="urn:microsoft.com/office/officeart/2005/8/layout/list1"/>
    <dgm:cxn modelId="{7323B30E-84C8-4243-9F25-65F349DF3EB7}" type="presParOf" srcId="{2BE737E0-C23F-435A-B3E4-948CFE7FB44A}" destId="{B5C6F5B2-B723-459A-A4ED-B2D1ABB59C86}" srcOrd="2" destOrd="0" presId="urn:microsoft.com/office/officeart/2005/8/layout/list1"/>
    <dgm:cxn modelId="{C1CED5C1-771B-4D42-BF3C-37B35996273B}" type="presParOf" srcId="{2BE737E0-C23F-435A-B3E4-948CFE7FB44A}" destId="{53A7D226-8803-4DE9-A3C4-BAB2AAB3BA21}" srcOrd="3" destOrd="0" presId="urn:microsoft.com/office/officeart/2005/8/layout/list1"/>
    <dgm:cxn modelId="{E3154383-D651-4B1E-AF93-3C5399415E67}" type="presParOf" srcId="{2BE737E0-C23F-435A-B3E4-948CFE7FB44A}" destId="{EFA1F570-A805-4BB7-9FD5-5ABE6E42C993}" srcOrd="4" destOrd="0" presId="urn:microsoft.com/office/officeart/2005/8/layout/list1"/>
    <dgm:cxn modelId="{FC9EA3F7-E722-4988-B9E5-726B903DE954}" type="presParOf" srcId="{EFA1F570-A805-4BB7-9FD5-5ABE6E42C993}" destId="{CEEE7DB2-7352-4ED0-B997-7830AEC0FE63}" srcOrd="0" destOrd="0" presId="urn:microsoft.com/office/officeart/2005/8/layout/list1"/>
    <dgm:cxn modelId="{03D96A90-AFBD-49AD-A0B2-231F4D758F81}" type="presParOf" srcId="{EFA1F570-A805-4BB7-9FD5-5ABE6E42C993}" destId="{4985CD85-68C0-40D0-A823-B04192256BBE}" srcOrd="1" destOrd="0" presId="urn:microsoft.com/office/officeart/2005/8/layout/list1"/>
    <dgm:cxn modelId="{75475607-B03A-4CA3-ADA3-0B99774A6D88}" type="presParOf" srcId="{2BE737E0-C23F-435A-B3E4-948CFE7FB44A}" destId="{7922CE4C-ADB8-4E20-99C6-CB2396E9D2A9}" srcOrd="5" destOrd="0" presId="urn:microsoft.com/office/officeart/2005/8/layout/list1"/>
    <dgm:cxn modelId="{A97FCBF6-3759-4AC6-8E33-FEBBE57CE115}" type="presParOf" srcId="{2BE737E0-C23F-435A-B3E4-948CFE7FB44A}" destId="{6C0DD8A9-BA9F-4A1C-9E4D-266DFDEECFC5}" srcOrd="6" destOrd="0" presId="urn:microsoft.com/office/officeart/2005/8/layout/list1"/>
    <dgm:cxn modelId="{5F6F27BF-E068-4401-892B-FB872CAD42D9}" type="presParOf" srcId="{2BE737E0-C23F-435A-B3E4-948CFE7FB44A}" destId="{5C695CD3-0AD2-4B1C-8A73-69EC0CA3D897}" srcOrd="7" destOrd="0" presId="urn:microsoft.com/office/officeart/2005/8/layout/list1"/>
    <dgm:cxn modelId="{4175EF51-64A0-4761-9A8C-F09CD8533F7E}" type="presParOf" srcId="{2BE737E0-C23F-435A-B3E4-948CFE7FB44A}" destId="{9227A1D4-5E75-4F40-80C9-72CB05234DD4}" srcOrd="8" destOrd="0" presId="urn:microsoft.com/office/officeart/2005/8/layout/list1"/>
    <dgm:cxn modelId="{D670CF6F-0851-443A-8D2F-7225684168E3}" type="presParOf" srcId="{9227A1D4-5E75-4F40-80C9-72CB05234DD4}" destId="{293FA026-3370-48C1-ADEF-B55600BD07EA}" srcOrd="0" destOrd="0" presId="urn:microsoft.com/office/officeart/2005/8/layout/list1"/>
    <dgm:cxn modelId="{6351BF9A-25FA-4AA5-89D1-896273348D86}" type="presParOf" srcId="{9227A1D4-5E75-4F40-80C9-72CB05234DD4}" destId="{C798C220-371C-4E70-A0C6-A71B2F22EAAC}" srcOrd="1" destOrd="0" presId="urn:microsoft.com/office/officeart/2005/8/layout/list1"/>
    <dgm:cxn modelId="{08D3D062-8C5B-4896-96F0-E5077711700D}" type="presParOf" srcId="{2BE737E0-C23F-435A-B3E4-948CFE7FB44A}" destId="{54AFBA8E-84D9-4FCB-AC24-6B94F6D5E697}" srcOrd="9" destOrd="0" presId="urn:microsoft.com/office/officeart/2005/8/layout/list1"/>
    <dgm:cxn modelId="{C24208F3-37AB-4FC8-8441-ACB0E6649776}" type="presParOf" srcId="{2BE737E0-C23F-435A-B3E4-948CFE7FB44A}" destId="{F664318B-37AA-493E-A84F-FA0A4E274856}" srcOrd="10" destOrd="0" presId="urn:microsoft.com/office/officeart/2005/8/layout/list1"/>
    <dgm:cxn modelId="{0EDD4174-BD37-4F3D-9AFE-7A74FA9AF80D}" type="presParOf" srcId="{2BE737E0-C23F-435A-B3E4-948CFE7FB44A}" destId="{B92C68B9-DA68-4341-960F-71CC70773C6A}" srcOrd="11" destOrd="0" presId="urn:microsoft.com/office/officeart/2005/8/layout/list1"/>
    <dgm:cxn modelId="{9DC6105A-7AD4-4256-ACBD-A9F0DF8905D9}" type="presParOf" srcId="{2BE737E0-C23F-435A-B3E4-948CFE7FB44A}" destId="{9D2DC056-46F9-4D9D-B278-2E3EB6B662C5}" srcOrd="12" destOrd="0" presId="urn:microsoft.com/office/officeart/2005/8/layout/list1"/>
    <dgm:cxn modelId="{13B74BCD-C2C6-4611-84D3-5525DA27FF76}" type="presParOf" srcId="{9D2DC056-46F9-4D9D-B278-2E3EB6B662C5}" destId="{917A2C0B-4771-4EB2-B04B-C7CFE7883399}" srcOrd="0" destOrd="0" presId="urn:microsoft.com/office/officeart/2005/8/layout/list1"/>
    <dgm:cxn modelId="{43790355-02BB-4E5D-A9A8-5CCA81BC189A}" type="presParOf" srcId="{9D2DC056-46F9-4D9D-B278-2E3EB6B662C5}" destId="{3267A42D-7CBD-4B62-AF0A-C92C544DFAC9}" srcOrd="1" destOrd="0" presId="urn:microsoft.com/office/officeart/2005/8/layout/list1"/>
    <dgm:cxn modelId="{5ED92736-F16E-441C-BFC8-68F396E27C66}" type="presParOf" srcId="{2BE737E0-C23F-435A-B3E4-948CFE7FB44A}" destId="{F15F5ABB-DA06-490F-BCD1-D58D38414EC6}" srcOrd="13" destOrd="0" presId="urn:microsoft.com/office/officeart/2005/8/layout/list1"/>
    <dgm:cxn modelId="{6C8A712B-F3D4-408A-98D8-9D33F89E3624}" type="presParOf" srcId="{2BE737E0-C23F-435A-B3E4-948CFE7FB44A}" destId="{435C7291-5111-4329-8F01-F852EB2F17EC}" srcOrd="14" destOrd="0" presId="urn:microsoft.com/office/officeart/2005/8/layout/list1"/>
    <dgm:cxn modelId="{C94FAD81-E5EE-4409-B0AE-E0BCD08A4031}" type="presParOf" srcId="{2BE737E0-C23F-435A-B3E4-948CFE7FB44A}" destId="{82A1E229-9ADF-4D9E-ADF2-E6DA067E96E2}" srcOrd="15" destOrd="0" presId="urn:microsoft.com/office/officeart/2005/8/layout/list1"/>
    <dgm:cxn modelId="{EC22D8C5-6310-4D29-9A9A-A153EEE53861}" type="presParOf" srcId="{2BE737E0-C23F-435A-B3E4-948CFE7FB44A}" destId="{FB5F0AFD-6637-4954-A853-040C86CB706D}" srcOrd="16" destOrd="0" presId="urn:microsoft.com/office/officeart/2005/8/layout/list1"/>
    <dgm:cxn modelId="{A1078D80-38A3-43C3-9583-FF61D5D88669}" type="presParOf" srcId="{FB5F0AFD-6637-4954-A853-040C86CB706D}" destId="{04B2933E-6BAD-4B61-AEFE-263AE856FE7B}" srcOrd="0" destOrd="0" presId="urn:microsoft.com/office/officeart/2005/8/layout/list1"/>
    <dgm:cxn modelId="{704E5B04-A220-4683-998A-4F677CC8B46C}" type="presParOf" srcId="{FB5F0AFD-6637-4954-A853-040C86CB706D}" destId="{02B555ED-1FF6-45CF-B611-45C0987B4846}" srcOrd="1" destOrd="0" presId="urn:microsoft.com/office/officeart/2005/8/layout/list1"/>
    <dgm:cxn modelId="{5761B8CA-687C-46DA-81FB-C8FD10C04C99}" type="presParOf" srcId="{2BE737E0-C23F-435A-B3E4-948CFE7FB44A}" destId="{A7072693-B1F3-46CC-A65A-F0B0B7F76824}" srcOrd="17" destOrd="0" presId="urn:microsoft.com/office/officeart/2005/8/layout/list1"/>
    <dgm:cxn modelId="{388D3F96-DCA0-4067-950A-4E1071C9F3A7}" type="presParOf" srcId="{2BE737E0-C23F-435A-B3E4-948CFE7FB44A}" destId="{4908554C-4CA1-4066-8C45-FB8BA1D9C299}" srcOrd="18"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12F1E2E0-5173-49D0-936D-1A2F822F9C79}" type="doc">
      <dgm:prSet loTypeId="urn:microsoft.com/office/officeart/2005/8/layout/list1" loCatId="list" qsTypeId="urn:microsoft.com/office/officeart/2005/8/quickstyle/simple1" qsCatId="simple" csTypeId="urn:microsoft.com/office/officeart/2005/8/colors/colorful3" csCatId="colorful" phldr="1"/>
      <dgm:spPr/>
      <dgm:t>
        <a:bodyPr/>
        <a:lstStyle/>
        <a:p>
          <a:endParaRPr lang="en-US"/>
        </a:p>
      </dgm:t>
    </dgm:pt>
    <dgm:pt modelId="{E81C6588-ABC1-47CB-B349-1F4DED24A85F}">
      <dgm:prSet phldrT="[Text]" custT="1"/>
      <dgm:spPr/>
      <dgm:t>
        <a:bodyPr/>
        <a:lstStyle/>
        <a:p>
          <a:r>
            <a:rPr lang="en-US" sz="2000" dirty="0"/>
            <a:t>including responsibilities and authorities for contributing to the QMS in every staff job description and human resources performance appraisal</a:t>
          </a:r>
        </a:p>
      </dgm:t>
    </dgm:pt>
    <dgm:pt modelId="{619C3375-C9A7-4E85-ADEA-21DBBCAA192C}" type="parTrans" cxnId="{7FC2AF89-1CD5-42FC-9183-B4458CE728BB}">
      <dgm:prSet/>
      <dgm:spPr/>
      <dgm:t>
        <a:bodyPr/>
        <a:lstStyle/>
        <a:p>
          <a:endParaRPr lang="en-US"/>
        </a:p>
      </dgm:t>
    </dgm:pt>
    <dgm:pt modelId="{3D2C0132-AF2D-4787-9D5D-FC2D6D184A94}" type="sibTrans" cxnId="{7FC2AF89-1CD5-42FC-9183-B4458CE728BB}">
      <dgm:prSet/>
      <dgm:spPr/>
      <dgm:t>
        <a:bodyPr/>
        <a:lstStyle/>
        <a:p>
          <a:endParaRPr lang="en-US"/>
        </a:p>
      </dgm:t>
    </dgm:pt>
    <dgm:pt modelId="{9598D46C-A6BD-42DC-BAD7-F9205B8ABBA7}">
      <dgm:prSet phldrT="[Text]" custT="1"/>
      <dgm:spPr/>
      <dgm:t>
        <a:bodyPr/>
        <a:lstStyle/>
        <a:p>
          <a:r>
            <a:rPr lang="en-US" sz="2000" dirty="0"/>
            <a:t>creating and implementing training plans for QMS personnel, based on NRA competence frameworks</a:t>
          </a:r>
        </a:p>
      </dgm:t>
    </dgm:pt>
    <dgm:pt modelId="{F58BFD70-8DE6-4CD8-8B7B-2F67F9770F92}" type="parTrans" cxnId="{FA9A9158-8C99-4414-846C-76698790C262}">
      <dgm:prSet/>
      <dgm:spPr/>
      <dgm:t>
        <a:bodyPr/>
        <a:lstStyle/>
        <a:p>
          <a:endParaRPr lang="en-US"/>
        </a:p>
      </dgm:t>
    </dgm:pt>
    <dgm:pt modelId="{C3CE90F5-69CF-481B-843B-E5B9A5104F41}" type="sibTrans" cxnId="{FA9A9158-8C99-4414-846C-76698790C262}">
      <dgm:prSet/>
      <dgm:spPr/>
      <dgm:t>
        <a:bodyPr/>
        <a:lstStyle/>
        <a:p>
          <a:endParaRPr lang="en-US"/>
        </a:p>
      </dgm:t>
    </dgm:pt>
    <dgm:pt modelId="{6F83AC10-9925-4F34-B638-D8C1FFD3FE83}">
      <dgm:prSet phldrT="[Text]" custT="1"/>
      <dgm:spPr/>
      <dgm:t>
        <a:bodyPr/>
        <a:lstStyle/>
        <a:p>
          <a:r>
            <a:rPr lang="en-US" sz="2000" dirty="0"/>
            <a:t>engaging all customers and stakeholders for communication and awareness</a:t>
          </a:r>
        </a:p>
      </dgm:t>
    </dgm:pt>
    <dgm:pt modelId="{A907F20D-0161-43EE-BE0F-02F9BB6E7D3E}" type="parTrans" cxnId="{EFB45F62-469E-4CB3-B896-1B80E1B333EE}">
      <dgm:prSet/>
      <dgm:spPr/>
      <dgm:t>
        <a:bodyPr/>
        <a:lstStyle/>
        <a:p>
          <a:endParaRPr lang="en-US"/>
        </a:p>
      </dgm:t>
    </dgm:pt>
    <dgm:pt modelId="{0C627672-60CC-4E50-B26B-94EA6F86A659}" type="sibTrans" cxnId="{EFB45F62-469E-4CB3-B896-1B80E1B333EE}">
      <dgm:prSet/>
      <dgm:spPr/>
      <dgm:t>
        <a:bodyPr/>
        <a:lstStyle/>
        <a:p>
          <a:endParaRPr lang="en-US"/>
        </a:p>
      </dgm:t>
    </dgm:pt>
    <dgm:pt modelId="{A2C7EBED-3631-4892-A011-17859028CF9D}">
      <dgm:prSet phldrT="[Text]" custT="1"/>
      <dgm:spPr/>
      <dgm:t>
        <a:bodyPr/>
        <a:lstStyle/>
        <a:p>
          <a:r>
            <a:rPr lang="en-US" sz="2000" dirty="0"/>
            <a:t>implementing applicable ICT tools for internal and external implementation of QMS and communication of quality policy awareness</a:t>
          </a:r>
        </a:p>
      </dgm:t>
    </dgm:pt>
    <dgm:pt modelId="{B650B907-D2C7-4F29-9779-0283C10DCFBD}" type="parTrans" cxnId="{BC3A5E60-F291-4D2A-9E84-AEBBDEDF684A}">
      <dgm:prSet/>
      <dgm:spPr/>
      <dgm:t>
        <a:bodyPr/>
        <a:lstStyle/>
        <a:p>
          <a:endParaRPr lang="en-US"/>
        </a:p>
      </dgm:t>
    </dgm:pt>
    <dgm:pt modelId="{8D11CEDA-B2AE-422A-986F-0C4DEBEBC4B6}" type="sibTrans" cxnId="{BC3A5E60-F291-4D2A-9E84-AEBBDEDF684A}">
      <dgm:prSet/>
      <dgm:spPr/>
      <dgm:t>
        <a:bodyPr/>
        <a:lstStyle/>
        <a:p>
          <a:endParaRPr lang="en-US"/>
        </a:p>
      </dgm:t>
    </dgm:pt>
    <dgm:pt modelId="{D38E6D6E-9B08-4A6F-9F5E-95035234F458}">
      <dgm:prSet phldrT="[Text]" custT="1"/>
      <dgm:spPr/>
      <dgm:t>
        <a:bodyPr/>
        <a:lstStyle/>
        <a:p>
          <a:r>
            <a:rPr lang="en-US" sz="2000" dirty="0"/>
            <a:t>embedding assigned QMS personnel within regulatory processes, with the dual responsibilities of regulatory job functions and QMS responsibilities to support and maintain the QMS in the respective regulatory unit;</a:t>
          </a:r>
        </a:p>
      </dgm:t>
    </dgm:pt>
    <dgm:pt modelId="{A4D2E725-0E0B-4FF3-B984-8A33E0245E99}" type="parTrans" cxnId="{159D6AD8-F850-4E18-B34D-6DB359691D89}">
      <dgm:prSet/>
      <dgm:spPr/>
      <dgm:t>
        <a:bodyPr/>
        <a:lstStyle/>
        <a:p>
          <a:endParaRPr lang="en-US"/>
        </a:p>
      </dgm:t>
    </dgm:pt>
    <dgm:pt modelId="{C768AFF4-C0A2-4044-9EC0-6BC574BCAA2F}" type="sibTrans" cxnId="{159D6AD8-F850-4E18-B34D-6DB359691D89}">
      <dgm:prSet/>
      <dgm:spPr/>
      <dgm:t>
        <a:bodyPr/>
        <a:lstStyle/>
        <a:p>
          <a:endParaRPr lang="en-US"/>
        </a:p>
      </dgm:t>
    </dgm:pt>
    <dgm:pt modelId="{2BE737E0-C23F-435A-B3E4-948CFE7FB44A}" type="pres">
      <dgm:prSet presAssocID="{12F1E2E0-5173-49D0-936D-1A2F822F9C79}" presName="linear" presStyleCnt="0">
        <dgm:presLayoutVars>
          <dgm:dir/>
          <dgm:animLvl val="lvl"/>
          <dgm:resizeHandles val="exact"/>
        </dgm:presLayoutVars>
      </dgm:prSet>
      <dgm:spPr/>
    </dgm:pt>
    <dgm:pt modelId="{ED6E39D0-395C-4D2B-974B-6702F88B0550}" type="pres">
      <dgm:prSet presAssocID="{E81C6588-ABC1-47CB-B349-1F4DED24A85F}" presName="parentLin" presStyleCnt="0"/>
      <dgm:spPr/>
    </dgm:pt>
    <dgm:pt modelId="{420ACCA4-E564-400C-B977-72C7D9BE7EDD}" type="pres">
      <dgm:prSet presAssocID="{E81C6588-ABC1-47CB-B349-1F4DED24A85F}" presName="parentLeftMargin" presStyleLbl="node1" presStyleIdx="0" presStyleCnt="5"/>
      <dgm:spPr/>
    </dgm:pt>
    <dgm:pt modelId="{B6A9CB3D-6E36-4C38-BD28-1A2D432E1870}" type="pres">
      <dgm:prSet presAssocID="{E81C6588-ABC1-47CB-B349-1F4DED24A85F}" presName="parentText" presStyleLbl="node1" presStyleIdx="0" presStyleCnt="5" custScaleX="130617" custScaleY="147132">
        <dgm:presLayoutVars>
          <dgm:chMax val="0"/>
          <dgm:bulletEnabled val="1"/>
        </dgm:presLayoutVars>
      </dgm:prSet>
      <dgm:spPr/>
    </dgm:pt>
    <dgm:pt modelId="{C3947AEE-F953-4B5D-8FD5-C77849D39289}" type="pres">
      <dgm:prSet presAssocID="{E81C6588-ABC1-47CB-B349-1F4DED24A85F}" presName="negativeSpace" presStyleCnt="0"/>
      <dgm:spPr/>
    </dgm:pt>
    <dgm:pt modelId="{B5C6F5B2-B723-459A-A4ED-B2D1ABB59C86}" type="pres">
      <dgm:prSet presAssocID="{E81C6588-ABC1-47CB-B349-1F4DED24A85F}" presName="childText" presStyleLbl="conFgAcc1" presStyleIdx="0" presStyleCnt="5">
        <dgm:presLayoutVars>
          <dgm:bulletEnabled val="1"/>
        </dgm:presLayoutVars>
      </dgm:prSet>
      <dgm:spPr/>
    </dgm:pt>
    <dgm:pt modelId="{53A7D226-8803-4DE9-A3C4-BAB2AAB3BA21}" type="pres">
      <dgm:prSet presAssocID="{3D2C0132-AF2D-4787-9D5D-FC2D6D184A94}" presName="spaceBetweenRectangles" presStyleCnt="0"/>
      <dgm:spPr/>
    </dgm:pt>
    <dgm:pt modelId="{EFA1F570-A805-4BB7-9FD5-5ABE6E42C993}" type="pres">
      <dgm:prSet presAssocID="{9598D46C-A6BD-42DC-BAD7-F9205B8ABBA7}" presName="parentLin" presStyleCnt="0"/>
      <dgm:spPr/>
    </dgm:pt>
    <dgm:pt modelId="{CEEE7DB2-7352-4ED0-B997-7830AEC0FE63}" type="pres">
      <dgm:prSet presAssocID="{9598D46C-A6BD-42DC-BAD7-F9205B8ABBA7}" presName="parentLeftMargin" presStyleLbl="node1" presStyleIdx="0" presStyleCnt="5"/>
      <dgm:spPr/>
    </dgm:pt>
    <dgm:pt modelId="{4985CD85-68C0-40D0-A823-B04192256BBE}" type="pres">
      <dgm:prSet presAssocID="{9598D46C-A6BD-42DC-BAD7-F9205B8ABBA7}" presName="parentText" presStyleLbl="node1" presStyleIdx="1" presStyleCnt="5" custScaleX="132184" custScaleY="119993">
        <dgm:presLayoutVars>
          <dgm:chMax val="0"/>
          <dgm:bulletEnabled val="1"/>
        </dgm:presLayoutVars>
      </dgm:prSet>
      <dgm:spPr/>
    </dgm:pt>
    <dgm:pt modelId="{7922CE4C-ADB8-4E20-99C6-CB2396E9D2A9}" type="pres">
      <dgm:prSet presAssocID="{9598D46C-A6BD-42DC-BAD7-F9205B8ABBA7}" presName="negativeSpace" presStyleCnt="0"/>
      <dgm:spPr/>
    </dgm:pt>
    <dgm:pt modelId="{6C0DD8A9-BA9F-4A1C-9E4D-266DFDEECFC5}" type="pres">
      <dgm:prSet presAssocID="{9598D46C-A6BD-42DC-BAD7-F9205B8ABBA7}" presName="childText" presStyleLbl="conFgAcc1" presStyleIdx="1" presStyleCnt="5">
        <dgm:presLayoutVars>
          <dgm:bulletEnabled val="1"/>
        </dgm:presLayoutVars>
      </dgm:prSet>
      <dgm:spPr/>
    </dgm:pt>
    <dgm:pt modelId="{5C695CD3-0AD2-4B1C-8A73-69EC0CA3D897}" type="pres">
      <dgm:prSet presAssocID="{C3CE90F5-69CF-481B-843B-E5B9A5104F41}" presName="spaceBetweenRectangles" presStyleCnt="0"/>
      <dgm:spPr/>
    </dgm:pt>
    <dgm:pt modelId="{9227A1D4-5E75-4F40-80C9-72CB05234DD4}" type="pres">
      <dgm:prSet presAssocID="{6F83AC10-9925-4F34-B638-D8C1FFD3FE83}" presName="parentLin" presStyleCnt="0"/>
      <dgm:spPr/>
    </dgm:pt>
    <dgm:pt modelId="{293FA026-3370-48C1-ADEF-B55600BD07EA}" type="pres">
      <dgm:prSet presAssocID="{6F83AC10-9925-4F34-B638-D8C1FFD3FE83}" presName="parentLeftMargin" presStyleLbl="node1" presStyleIdx="1" presStyleCnt="5"/>
      <dgm:spPr/>
    </dgm:pt>
    <dgm:pt modelId="{C798C220-371C-4E70-A0C6-A71B2F22EAAC}" type="pres">
      <dgm:prSet presAssocID="{6F83AC10-9925-4F34-B638-D8C1FFD3FE83}" presName="parentText" presStyleLbl="node1" presStyleIdx="2" presStyleCnt="5" custScaleX="132563" custScaleY="149227">
        <dgm:presLayoutVars>
          <dgm:chMax val="0"/>
          <dgm:bulletEnabled val="1"/>
        </dgm:presLayoutVars>
      </dgm:prSet>
      <dgm:spPr/>
    </dgm:pt>
    <dgm:pt modelId="{54AFBA8E-84D9-4FCB-AC24-6B94F6D5E697}" type="pres">
      <dgm:prSet presAssocID="{6F83AC10-9925-4F34-B638-D8C1FFD3FE83}" presName="negativeSpace" presStyleCnt="0"/>
      <dgm:spPr/>
    </dgm:pt>
    <dgm:pt modelId="{F664318B-37AA-493E-A84F-FA0A4E274856}" type="pres">
      <dgm:prSet presAssocID="{6F83AC10-9925-4F34-B638-D8C1FFD3FE83}" presName="childText" presStyleLbl="conFgAcc1" presStyleIdx="2" presStyleCnt="5">
        <dgm:presLayoutVars>
          <dgm:bulletEnabled val="1"/>
        </dgm:presLayoutVars>
      </dgm:prSet>
      <dgm:spPr/>
    </dgm:pt>
    <dgm:pt modelId="{B92C68B9-DA68-4341-960F-71CC70773C6A}" type="pres">
      <dgm:prSet presAssocID="{0C627672-60CC-4E50-B26B-94EA6F86A659}" presName="spaceBetweenRectangles" presStyleCnt="0"/>
      <dgm:spPr/>
    </dgm:pt>
    <dgm:pt modelId="{9D2DC056-46F9-4D9D-B278-2E3EB6B662C5}" type="pres">
      <dgm:prSet presAssocID="{A2C7EBED-3631-4892-A011-17859028CF9D}" presName="parentLin" presStyleCnt="0"/>
      <dgm:spPr/>
    </dgm:pt>
    <dgm:pt modelId="{917A2C0B-4771-4EB2-B04B-C7CFE7883399}" type="pres">
      <dgm:prSet presAssocID="{A2C7EBED-3631-4892-A011-17859028CF9D}" presName="parentLeftMargin" presStyleLbl="node1" presStyleIdx="2" presStyleCnt="5"/>
      <dgm:spPr/>
    </dgm:pt>
    <dgm:pt modelId="{3267A42D-7CBD-4B62-AF0A-C92C544DFAC9}" type="pres">
      <dgm:prSet presAssocID="{A2C7EBED-3631-4892-A011-17859028CF9D}" presName="parentText" presStyleLbl="node1" presStyleIdx="3" presStyleCnt="5" custScaleX="131095" custScaleY="145026">
        <dgm:presLayoutVars>
          <dgm:chMax val="0"/>
          <dgm:bulletEnabled val="1"/>
        </dgm:presLayoutVars>
      </dgm:prSet>
      <dgm:spPr/>
    </dgm:pt>
    <dgm:pt modelId="{F15F5ABB-DA06-490F-BCD1-D58D38414EC6}" type="pres">
      <dgm:prSet presAssocID="{A2C7EBED-3631-4892-A011-17859028CF9D}" presName="negativeSpace" presStyleCnt="0"/>
      <dgm:spPr/>
    </dgm:pt>
    <dgm:pt modelId="{435C7291-5111-4329-8F01-F852EB2F17EC}" type="pres">
      <dgm:prSet presAssocID="{A2C7EBED-3631-4892-A011-17859028CF9D}" presName="childText" presStyleLbl="conFgAcc1" presStyleIdx="3" presStyleCnt="5">
        <dgm:presLayoutVars>
          <dgm:bulletEnabled val="1"/>
        </dgm:presLayoutVars>
      </dgm:prSet>
      <dgm:spPr/>
    </dgm:pt>
    <dgm:pt modelId="{82A1E229-9ADF-4D9E-ADF2-E6DA067E96E2}" type="pres">
      <dgm:prSet presAssocID="{8D11CEDA-B2AE-422A-986F-0C4DEBEBC4B6}" presName="spaceBetweenRectangles" presStyleCnt="0"/>
      <dgm:spPr/>
    </dgm:pt>
    <dgm:pt modelId="{FB5F0AFD-6637-4954-A853-040C86CB706D}" type="pres">
      <dgm:prSet presAssocID="{D38E6D6E-9B08-4A6F-9F5E-95035234F458}" presName="parentLin" presStyleCnt="0"/>
      <dgm:spPr/>
    </dgm:pt>
    <dgm:pt modelId="{04B2933E-6BAD-4B61-AEFE-263AE856FE7B}" type="pres">
      <dgm:prSet presAssocID="{D38E6D6E-9B08-4A6F-9F5E-95035234F458}" presName="parentLeftMargin" presStyleLbl="node1" presStyleIdx="3" presStyleCnt="5"/>
      <dgm:spPr/>
    </dgm:pt>
    <dgm:pt modelId="{02B555ED-1FF6-45CF-B611-45C0987B4846}" type="pres">
      <dgm:prSet presAssocID="{D38E6D6E-9B08-4A6F-9F5E-95035234F458}" presName="parentText" presStyleLbl="node1" presStyleIdx="4" presStyleCnt="5" custScaleX="131091" custScaleY="183335">
        <dgm:presLayoutVars>
          <dgm:chMax val="0"/>
          <dgm:bulletEnabled val="1"/>
        </dgm:presLayoutVars>
      </dgm:prSet>
      <dgm:spPr/>
    </dgm:pt>
    <dgm:pt modelId="{A7072693-B1F3-46CC-A65A-F0B0B7F76824}" type="pres">
      <dgm:prSet presAssocID="{D38E6D6E-9B08-4A6F-9F5E-95035234F458}" presName="negativeSpace" presStyleCnt="0"/>
      <dgm:spPr/>
    </dgm:pt>
    <dgm:pt modelId="{4908554C-4CA1-4066-8C45-FB8BA1D9C299}" type="pres">
      <dgm:prSet presAssocID="{D38E6D6E-9B08-4A6F-9F5E-95035234F458}" presName="childText" presStyleLbl="conFgAcc1" presStyleIdx="4" presStyleCnt="5">
        <dgm:presLayoutVars>
          <dgm:bulletEnabled val="1"/>
        </dgm:presLayoutVars>
      </dgm:prSet>
      <dgm:spPr/>
    </dgm:pt>
  </dgm:ptLst>
  <dgm:cxnLst>
    <dgm:cxn modelId="{BC3A5E60-F291-4D2A-9E84-AEBBDEDF684A}" srcId="{12F1E2E0-5173-49D0-936D-1A2F822F9C79}" destId="{A2C7EBED-3631-4892-A011-17859028CF9D}" srcOrd="3" destOrd="0" parTransId="{B650B907-D2C7-4F29-9779-0283C10DCFBD}" sibTransId="{8D11CEDA-B2AE-422A-986F-0C4DEBEBC4B6}"/>
    <dgm:cxn modelId="{EFB45F62-469E-4CB3-B896-1B80E1B333EE}" srcId="{12F1E2E0-5173-49D0-936D-1A2F822F9C79}" destId="{6F83AC10-9925-4F34-B638-D8C1FFD3FE83}" srcOrd="2" destOrd="0" parTransId="{A907F20D-0161-43EE-BE0F-02F9BB6E7D3E}" sibTransId="{0C627672-60CC-4E50-B26B-94EA6F86A659}"/>
    <dgm:cxn modelId="{46A8DC50-A5C7-4E61-912C-2A53D7B5A7BB}" type="presOf" srcId="{A2C7EBED-3631-4892-A011-17859028CF9D}" destId="{917A2C0B-4771-4EB2-B04B-C7CFE7883399}" srcOrd="0" destOrd="0" presId="urn:microsoft.com/office/officeart/2005/8/layout/list1"/>
    <dgm:cxn modelId="{FA9A9158-8C99-4414-846C-76698790C262}" srcId="{12F1E2E0-5173-49D0-936D-1A2F822F9C79}" destId="{9598D46C-A6BD-42DC-BAD7-F9205B8ABBA7}" srcOrd="1" destOrd="0" parTransId="{F58BFD70-8DE6-4CD8-8B7B-2F67F9770F92}" sibTransId="{C3CE90F5-69CF-481B-843B-E5B9A5104F41}"/>
    <dgm:cxn modelId="{7FC2AF89-1CD5-42FC-9183-B4458CE728BB}" srcId="{12F1E2E0-5173-49D0-936D-1A2F822F9C79}" destId="{E81C6588-ABC1-47CB-B349-1F4DED24A85F}" srcOrd="0" destOrd="0" parTransId="{619C3375-C9A7-4E85-ADEA-21DBBCAA192C}" sibTransId="{3D2C0132-AF2D-4787-9D5D-FC2D6D184A94}"/>
    <dgm:cxn modelId="{894BBD91-0E3F-43E2-8A38-942AA7E765A5}" type="presOf" srcId="{A2C7EBED-3631-4892-A011-17859028CF9D}" destId="{3267A42D-7CBD-4B62-AF0A-C92C544DFAC9}" srcOrd="1" destOrd="0" presId="urn:microsoft.com/office/officeart/2005/8/layout/list1"/>
    <dgm:cxn modelId="{67549194-4A5D-4711-8903-BB6321926F8E}" type="presOf" srcId="{6F83AC10-9925-4F34-B638-D8C1FFD3FE83}" destId="{C798C220-371C-4E70-A0C6-A71B2F22EAAC}" srcOrd="1" destOrd="0" presId="urn:microsoft.com/office/officeart/2005/8/layout/list1"/>
    <dgm:cxn modelId="{44DAF296-7329-4AEE-9473-2D588D8F13F9}" type="presOf" srcId="{E81C6588-ABC1-47CB-B349-1F4DED24A85F}" destId="{B6A9CB3D-6E36-4C38-BD28-1A2D432E1870}" srcOrd="1" destOrd="0" presId="urn:microsoft.com/office/officeart/2005/8/layout/list1"/>
    <dgm:cxn modelId="{2230239A-70E3-46B9-9D6B-2C9323E6C982}" type="presOf" srcId="{9598D46C-A6BD-42DC-BAD7-F9205B8ABBA7}" destId="{CEEE7DB2-7352-4ED0-B997-7830AEC0FE63}" srcOrd="0" destOrd="0" presId="urn:microsoft.com/office/officeart/2005/8/layout/list1"/>
    <dgm:cxn modelId="{E5A132AD-C4C3-4AD4-8D19-BDFD0FEF12F7}" type="presOf" srcId="{9598D46C-A6BD-42DC-BAD7-F9205B8ABBA7}" destId="{4985CD85-68C0-40D0-A823-B04192256BBE}" srcOrd="1" destOrd="0" presId="urn:microsoft.com/office/officeart/2005/8/layout/list1"/>
    <dgm:cxn modelId="{927D41BD-54D7-4DA4-863C-9642197EDEE8}" type="presOf" srcId="{D38E6D6E-9B08-4A6F-9F5E-95035234F458}" destId="{04B2933E-6BAD-4B61-AEFE-263AE856FE7B}" srcOrd="0" destOrd="0" presId="urn:microsoft.com/office/officeart/2005/8/layout/list1"/>
    <dgm:cxn modelId="{B1D194BE-18DE-4FC7-B62B-52F207F4DA47}" type="presOf" srcId="{12F1E2E0-5173-49D0-936D-1A2F822F9C79}" destId="{2BE737E0-C23F-435A-B3E4-948CFE7FB44A}" srcOrd="0" destOrd="0" presId="urn:microsoft.com/office/officeart/2005/8/layout/list1"/>
    <dgm:cxn modelId="{159D6AD8-F850-4E18-B34D-6DB359691D89}" srcId="{12F1E2E0-5173-49D0-936D-1A2F822F9C79}" destId="{D38E6D6E-9B08-4A6F-9F5E-95035234F458}" srcOrd="4" destOrd="0" parTransId="{A4D2E725-0E0B-4FF3-B984-8A33E0245E99}" sibTransId="{C768AFF4-C0A2-4044-9EC0-6BC574BCAA2F}"/>
    <dgm:cxn modelId="{0DBBDADB-C8D5-42D4-BB20-803DD8016D92}" type="presOf" srcId="{E81C6588-ABC1-47CB-B349-1F4DED24A85F}" destId="{420ACCA4-E564-400C-B977-72C7D9BE7EDD}" srcOrd="0" destOrd="0" presId="urn:microsoft.com/office/officeart/2005/8/layout/list1"/>
    <dgm:cxn modelId="{7AFC03EB-9729-46CF-9E3D-16899668E7AD}" type="presOf" srcId="{6F83AC10-9925-4F34-B638-D8C1FFD3FE83}" destId="{293FA026-3370-48C1-ADEF-B55600BD07EA}" srcOrd="0" destOrd="0" presId="urn:microsoft.com/office/officeart/2005/8/layout/list1"/>
    <dgm:cxn modelId="{A43A87EC-D926-4755-9F37-F21ADA93F77B}" type="presOf" srcId="{D38E6D6E-9B08-4A6F-9F5E-95035234F458}" destId="{02B555ED-1FF6-45CF-B611-45C0987B4846}" srcOrd="1" destOrd="0" presId="urn:microsoft.com/office/officeart/2005/8/layout/list1"/>
    <dgm:cxn modelId="{71EF8B4C-7704-406D-B6EC-15E9AB6B55C7}" type="presParOf" srcId="{2BE737E0-C23F-435A-B3E4-948CFE7FB44A}" destId="{ED6E39D0-395C-4D2B-974B-6702F88B0550}" srcOrd="0" destOrd="0" presId="urn:microsoft.com/office/officeart/2005/8/layout/list1"/>
    <dgm:cxn modelId="{F8434124-528A-4BF6-B673-4FCD310326C7}" type="presParOf" srcId="{ED6E39D0-395C-4D2B-974B-6702F88B0550}" destId="{420ACCA4-E564-400C-B977-72C7D9BE7EDD}" srcOrd="0" destOrd="0" presId="urn:microsoft.com/office/officeart/2005/8/layout/list1"/>
    <dgm:cxn modelId="{86ED3AC3-8CD0-40FB-BAA9-115922205855}" type="presParOf" srcId="{ED6E39D0-395C-4D2B-974B-6702F88B0550}" destId="{B6A9CB3D-6E36-4C38-BD28-1A2D432E1870}" srcOrd="1" destOrd="0" presId="urn:microsoft.com/office/officeart/2005/8/layout/list1"/>
    <dgm:cxn modelId="{EC52AA45-707C-495F-995F-133BB6D4A218}" type="presParOf" srcId="{2BE737E0-C23F-435A-B3E4-948CFE7FB44A}" destId="{C3947AEE-F953-4B5D-8FD5-C77849D39289}" srcOrd="1" destOrd="0" presId="urn:microsoft.com/office/officeart/2005/8/layout/list1"/>
    <dgm:cxn modelId="{7323B30E-84C8-4243-9F25-65F349DF3EB7}" type="presParOf" srcId="{2BE737E0-C23F-435A-B3E4-948CFE7FB44A}" destId="{B5C6F5B2-B723-459A-A4ED-B2D1ABB59C86}" srcOrd="2" destOrd="0" presId="urn:microsoft.com/office/officeart/2005/8/layout/list1"/>
    <dgm:cxn modelId="{C1CED5C1-771B-4D42-BF3C-37B35996273B}" type="presParOf" srcId="{2BE737E0-C23F-435A-B3E4-948CFE7FB44A}" destId="{53A7D226-8803-4DE9-A3C4-BAB2AAB3BA21}" srcOrd="3" destOrd="0" presId="urn:microsoft.com/office/officeart/2005/8/layout/list1"/>
    <dgm:cxn modelId="{E3154383-D651-4B1E-AF93-3C5399415E67}" type="presParOf" srcId="{2BE737E0-C23F-435A-B3E4-948CFE7FB44A}" destId="{EFA1F570-A805-4BB7-9FD5-5ABE6E42C993}" srcOrd="4" destOrd="0" presId="urn:microsoft.com/office/officeart/2005/8/layout/list1"/>
    <dgm:cxn modelId="{FC9EA3F7-E722-4988-B9E5-726B903DE954}" type="presParOf" srcId="{EFA1F570-A805-4BB7-9FD5-5ABE6E42C993}" destId="{CEEE7DB2-7352-4ED0-B997-7830AEC0FE63}" srcOrd="0" destOrd="0" presId="urn:microsoft.com/office/officeart/2005/8/layout/list1"/>
    <dgm:cxn modelId="{03D96A90-AFBD-49AD-A0B2-231F4D758F81}" type="presParOf" srcId="{EFA1F570-A805-4BB7-9FD5-5ABE6E42C993}" destId="{4985CD85-68C0-40D0-A823-B04192256BBE}" srcOrd="1" destOrd="0" presId="urn:microsoft.com/office/officeart/2005/8/layout/list1"/>
    <dgm:cxn modelId="{75475607-B03A-4CA3-ADA3-0B99774A6D88}" type="presParOf" srcId="{2BE737E0-C23F-435A-B3E4-948CFE7FB44A}" destId="{7922CE4C-ADB8-4E20-99C6-CB2396E9D2A9}" srcOrd="5" destOrd="0" presId="urn:microsoft.com/office/officeart/2005/8/layout/list1"/>
    <dgm:cxn modelId="{A97FCBF6-3759-4AC6-8E33-FEBBE57CE115}" type="presParOf" srcId="{2BE737E0-C23F-435A-B3E4-948CFE7FB44A}" destId="{6C0DD8A9-BA9F-4A1C-9E4D-266DFDEECFC5}" srcOrd="6" destOrd="0" presId="urn:microsoft.com/office/officeart/2005/8/layout/list1"/>
    <dgm:cxn modelId="{5F6F27BF-E068-4401-892B-FB872CAD42D9}" type="presParOf" srcId="{2BE737E0-C23F-435A-B3E4-948CFE7FB44A}" destId="{5C695CD3-0AD2-4B1C-8A73-69EC0CA3D897}" srcOrd="7" destOrd="0" presId="urn:microsoft.com/office/officeart/2005/8/layout/list1"/>
    <dgm:cxn modelId="{4175EF51-64A0-4761-9A8C-F09CD8533F7E}" type="presParOf" srcId="{2BE737E0-C23F-435A-B3E4-948CFE7FB44A}" destId="{9227A1D4-5E75-4F40-80C9-72CB05234DD4}" srcOrd="8" destOrd="0" presId="urn:microsoft.com/office/officeart/2005/8/layout/list1"/>
    <dgm:cxn modelId="{D670CF6F-0851-443A-8D2F-7225684168E3}" type="presParOf" srcId="{9227A1D4-5E75-4F40-80C9-72CB05234DD4}" destId="{293FA026-3370-48C1-ADEF-B55600BD07EA}" srcOrd="0" destOrd="0" presId="urn:microsoft.com/office/officeart/2005/8/layout/list1"/>
    <dgm:cxn modelId="{6351BF9A-25FA-4AA5-89D1-896273348D86}" type="presParOf" srcId="{9227A1D4-5E75-4F40-80C9-72CB05234DD4}" destId="{C798C220-371C-4E70-A0C6-A71B2F22EAAC}" srcOrd="1" destOrd="0" presId="urn:microsoft.com/office/officeart/2005/8/layout/list1"/>
    <dgm:cxn modelId="{08D3D062-8C5B-4896-96F0-E5077711700D}" type="presParOf" srcId="{2BE737E0-C23F-435A-B3E4-948CFE7FB44A}" destId="{54AFBA8E-84D9-4FCB-AC24-6B94F6D5E697}" srcOrd="9" destOrd="0" presId="urn:microsoft.com/office/officeart/2005/8/layout/list1"/>
    <dgm:cxn modelId="{C24208F3-37AB-4FC8-8441-ACB0E6649776}" type="presParOf" srcId="{2BE737E0-C23F-435A-B3E4-948CFE7FB44A}" destId="{F664318B-37AA-493E-A84F-FA0A4E274856}" srcOrd="10" destOrd="0" presId="urn:microsoft.com/office/officeart/2005/8/layout/list1"/>
    <dgm:cxn modelId="{0EDD4174-BD37-4F3D-9AFE-7A74FA9AF80D}" type="presParOf" srcId="{2BE737E0-C23F-435A-B3E4-948CFE7FB44A}" destId="{B92C68B9-DA68-4341-960F-71CC70773C6A}" srcOrd="11" destOrd="0" presId="urn:microsoft.com/office/officeart/2005/8/layout/list1"/>
    <dgm:cxn modelId="{9DC6105A-7AD4-4256-ACBD-A9F0DF8905D9}" type="presParOf" srcId="{2BE737E0-C23F-435A-B3E4-948CFE7FB44A}" destId="{9D2DC056-46F9-4D9D-B278-2E3EB6B662C5}" srcOrd="12" destOrd="0" presId="urn:microsoft.com/office/officeart/2005/8/layout/list1"/>
    <dgm:cxn modelId="{13B74BCD-C2C6-4611-84D3-5525DA27FF76}" type="presParOf" srcId="{9D2DC056-46F9-4D9D-B278-2E3EB6B662C5}" destId="{917A2C0B-4771-4EB2-B04B-C7CFE7883399}" srcOrd="0" destOrd="0" presId="urn:microsoft.com/office/officeart/2005/8/layout/list1"/>
    <dgm:cxn modelId="{43790355-02BB-4E5D-A9A8-5CCA81BC189A}" type="presParOf" srcId="{9D2DC056-46F9-4D9D-B278-2E3EB6B662C5}" destId="{3267A42D-7CBD-4B62-AF0A-C92C544DFAC9}" srcOrd="1" destOrd="0" presId="urn:microsoft.com/office/officeart/2005/8/layout/list1"/>
    <dgm:cxn modelId="{5ED92736-F16E-441C-BFC8-68F396E27C66}" type="presParOf" srcId="{2BE737E0-C23F-435A-B3E4-948CFE7FB44A}" destId="{F15F5ABB-DA06-490F-BCD1-D58D38414EC6}" srcOrd="13" destOrd="0" presId="urn:microsoft.com/office/officeart/2005/8/layout/list1"/>
    <dgm:cxn modelId="{6C8A712B-F3D4-408A-98D8-9D33F89E3624}" type="presParOf" srcId="{2BE737E0-C23F-435A-B3E4-948CFE7FB44A}" destId="{435C7291-5111-4329-8F01-F852EB2F17EC}" srcOrd="14" destOrd="0" presId="urn:microsoft.com/office/officeart/2005/8/layout/list1"/>
    <dgm:cxn modelId="{C94FAD81-E5EE-4409-B0AE-E0BCD08A4031}" type="presParOf" srcId="{2BE737E0-C23F-435A-B3E4-948CFE7FB44A}" destId="{82A1E229-9ADF-4D9E-ADF2-E6DA067E96E2}" srcOrd="15" destOrd="0" presId="urn:microsoft.com/office/officeart/2005/8/layout/list1"/>
    <dgm:cxn modelId="{EC22D8C5-6310-4D29-9A9A-A153EEE53861}" type="presParOf" srcId="{2BE737E0-C23F-435A-B3E4-948CFE7FB44A}" destId="{FB5F0AFD-6637-4954-A853-040C86CB706D}" srcOrd="16" destOrd="0" presId="urn:microsoft.com/office/officeart/2005/8/layout/list1"/>
    <dgm:cxn modelId="{A1078D80-38A3-43C3-9583-FF61D5D88669}" type="presParOf" srcId="{FB5F0AFD-6637-4954-A853-040C86CB706D}" destId="{04B2933E-6BAD-4B61-AEFE-263AE856FE7B}" srcOrd="0" destOrd="0" presId="urn:microsoft.com/office/officeart/2005/8/layout/list1"/>
    <dgm:cxn modelId="{704E5B04-A220-4683-998A-4F677CC8B46C}" type="presParOf" srcId="{FB5F0AFD-6637-4954-A853-040C86CB706D}" destId="{02B555ED-1FF6-45CF-B611-45C0987B4846}" srcOrd="1" destOrd="0" presId="urn:microsoft.com/office/officeart/2005/8/layout/list1"/>
    <dgm:cxn modelId="{5761B8CA-687C-46DA-81FB-C8FD10C04C99}" type="presParOf" srcId="{2BE737E0-C23F-435A-B3E4-948CFE7FB44A}" destId="{A7072693-B1F3-46CC-A65A-F0B0B7F76824}" srcOrd="17" destOrd="0" presId="urn:microsoft.com/office/officeart/2005/8/layout/list1"/>
    <dgm:cxn modelId="{388D3F96-DCA0-4067-950A-4E1071C9F3A7}" type="presParOf" srcId="{2BE737E0-C23F-435A-B3E4-948CFE7FB44A}" destId="{4908554C-4CA1-4066-8C45-FB8BA1D9C299}" srcOrd="18"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37B5203-392B-4C53-978F-FE3349B013A7}">
      <dsp:nvSpPr>
        <dsp:cNvPr id="0" name=""/>
        <dsp:cNvSpPr/>
      </dsp:nvSpPr>
      <dsp:spPr>
        <a:xfrm>
          <a:off x="0" y="774597"/>
          <a:ext cx="10798920" cy="907200"/>
        </a:xfrm>
        <a:prstGeom prst="rect">
          <a:avLst/>
        </a:prstGeom>
        <a:solidFill>
          <a:schemeClr val="lt1">
            <a:alpha val="9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FB629D9-0ABD-44C0-96B8-36D18BE84205}">
      <dsp:nvSpPr>
        <dsp:cNvPr id="0" name=""/>
        <dsp:cNvSpPr/>
      </dsp:nvSpPr>
      <dsp:spPr>
        <a:xfrm>
          <a:off x="514108" y="66943"/>
          <a:ext cx="10282164" cy="1239014"/>
        </a:xfrm>
        <a:prstGeom prst="roundRect">
          <a:avLst/>
        </a:prstGeom>
        <a:solidFill>
          <a:schemeClr val="accent3">
            <a:lumMod val="5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85721" tIns="0" rIns="285721" bIns="0" numCol="1" spcCol="1270" anchor="ctr" anchorCtr="0">
          <a:noAutofit/>
        </a:bodyPr>
        <a:lstStyle/>
        <a:p>
          <a:pPr marL="0" lvl="0" indent="0" algn="just" defTabSz="1066800">
            <a:lnSpc>
              <a:spcPct val="90000"/>
            </a:lnSpc>
            <a:spcBef>
              <a:spcPct val="0"/>
            </a:spcBef>
            <a:spcAft>
              <a:spcPct val="35000"/>
            </a:spcAft>
            <a:buNone/>
          </a:pPr>
          <a:r>
            <a:rPr lang="en-US" sz="2400" kern="1200" dirty="0"/>
            <a:t>Describe principles for implementing a </a:t>
          </a:r>
          <a:r>
            <a:rPr lang="en-US" sz="2400" b="1" kern="1200" dirty="0">
              <a:solidFill>
                <a:srgbClr val="FFFF00"/>
              </a:solidFill>
            </a:rPr>
            <a:t>QMS </a:t>
          </a:r>
          <a:r>
            <a:rPr lang="en-US" sz="2400" kern="1200" dirty="0"/>
            <a:t>to support </a:t>
          </a:r>
          <a:r>
            <a:rPr lang="en-US" sz="2400" b="1" kern="1200" dirty="0">
              <a:solidFill>
                <a:srgbClr val="FFFF00"/>
              </a:solidFill>
            </a:rPr>
            <a:t>planning, execution, monitoring,</a:t>
          </a:r>
          <a:r>
            <a:rPr lang="en-US" sz="2400" kern="1200" dirty="0"/>
            <a:t> and </a:t>
          </a:r>
          <a:r>
            <a:rPr lang="en-US" sz="2400" b="1" kern="1200" dirty="0">
              <a:solidFill>
                <a:srgbClr val="FFFF00"/>
              </a:solidFill>
            </a:rPr>
            <a:t>evaluation</a:t>
          </a:r>
          <a:r>
            <a:rPr lang="en-US" sz="2400" kern="1200" dirty="0">
              <a:solidFill>
                <a:srgbClr val="FF0000"/>
              </a:solidFill>
            </a:rPr>
            <a:t> </a:t>
          </a:r>
          <a:r>
            <a:rPr lang="en-US" sz="2400" kern="1200" dirty="0"/>
            <a:t>(M&amp;E) of the performance of all applicable functions and activities of an NRA</a:t>
          </a:r>
        </a:p>
      </dsp:txBody>
      <dsp:txXfrm>
        <a:off x="574592" y="127427"/>
        <a:ext cx="10161196" cy="1118046"/>
      </dsp:txXfrm>
    </dsp:sp>
    <dsp:sp modelId="{EFE0262D-1E88-462E-80F6-76A7BDAAEE78}">
      <dsp:nvSpPr>
        <dsp:cNvPr id="0" name=""/>
        <dsp:cNvSpPr/>
      </dsp:nvSpPr>
      <dsp:spPr>
        <a:xfrm>
          <a:off x="0" y="2450268"/>
          <a:ext cx="10798920" cy="907200"/>
        </a:xfrm>
        <a:prstGeom prst="rect">
          <a:avLst/>
        </a:prstGeom>
        <a:solidFill>
          <a:schemeClr val="lt1">
            <a:alpha val="90000"/>
            <a:hueOff val="0"/>
            <a:satOff val="0"/>
            <a:lumOff val="0"/>
            <a:alphaOff val="0"/>
          </a:schemeClr>
        </a:solidFill>
        <a:ln w="25400" cap="flat" cmpd="sng" algn="ctr">
          <a:solidFill>
            <a:schemeClr val="accent3">
              <a:hueOff val="5625132"/>
              <a:satOff val="-8440"/>
              <a:lumOff val="-1373"/>
              <a:alphaOff val="0"/>
            </a:schemeClr>
          </a:solidFill>
          <a:prstDash val="solid"/>
        </a:ln>
        <a:effectLst/>
      </dsp:spPr>
      <dsp:style>
        <a:lnRef idx="2">
          <a:scrgbClr r="0" g="0" b="0"/>
        </a:lnRef>
        <a:fillRef idx="1">
          <a:scrgbClr r="0" g="0" b="0"/>
        </a:fillRef>
        <a:effectRef idx="0">
          <a:scrgbClr r="0" g="0" b="0"/>
        </a:effectRef>
        <a:fontRef idx="minor"/>
      </dsp:style>
    </dsp:sp>
    <dsp:sp modelId="{D0FD9DBA-91A3-4D67-A6C9-F8365A219E5F}">
      <dsp:nvSpPr>
        <dsp:cNvPr id="0" name=""/>
        <dsp:cNvSpPr/>
      </dsp:nvSpPr>
      <dsp:spPr>
        <a:xfrm>
          <a:off x="514108" y="1876197"/>
          <a:ext cx="10282164" cy="1105430"/>
        </a:xfrm>
        <a:prstGeom prst="roundRect">
          <a:avLst/>
        </a:prstGeom>
        <a:solidFill>
          <a:srgbClr val="00206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85721" tIns="0" rIns="285721" bIns="0" numCol="1" spcCol="1270" anchor="ctr" anchorCtr="0">
          <a:noAutofit/>
        </a:bodyPr>
        <a:lstStyle/>
        <a:p>
          <a:pPr marL="0" lvl="0" indent="0" algn="just" defTabSz="1066800">
            <a:lnSpc>
              <a:spcPct val="90000"/>
            </a:lnSpc>
            <a:spcBef>
              <a:spcPct val="0"/>
            </a:spcBef>
            <a:spcAft>
              <a:spcPct val="35000"/>
            </a:spcAft>
            <a:buNone/>
          </a:pPr>
          <a:r>
            <a:rPr lang="en-US" sz="2400" kern="1200" dirty="0"/>
            <a:t>Provide requirements for the QMS to </a:t>
          </a:r>
          <a:r>
            <a:rPr lang="en-US" sz="2400" b="1" kern="1200" dirty="0">
              <a:solidFill>
                <a:srgbClr val="FFFF00"/>
              </a:solidFill>
            </a:rPr>
            <a:t>support</a:t>
          </a:r>
          <a:r>
            <a:rPr lang="en-US" sz="2400" kern="1200" dirty="0"/>
            <a:t> and </a:t>
          </a:r>
          <a:r>
            <a:rPr lang="en-US" sz="2400" b="1" kern="1200" dirty="0">
              <a:solidFill>
                <a:srgbClr val="FFFF00"/>
              </a:solidFill>
            </a:rPr>
            <a:t>facilitate systematic linkages</a:t>
          </a:r>
          <a:r>
            <a:rPr lang="en-US" sz="2400" kern="1200" dirty="0"/>
            <a:t> and </a:t>
          </a:r>
          <a:r>
            <a:rPr lang="en-US" sz="2400" b="1" kern="1200" dirty="0">
              <a:solidFill>
                <a:srgbClr val="FFFF00"/>
              </a:solidFill>
            </a:rPr>
            <a:t>integration</a:t>
          </a:r>
          <a:r>
            <a:rPr lang="en-US" sz="2400" kern="1200" dirty="0"/>
            <a:t> of different </a:t>
          </a:r>
          <a:r>
            <a:rPr lang="en-US" sz="2400" b="1" kern="1200" dirty="0">
              <a:solidFill>
                <a:srgbClr val="FFFF00"/>
              </a:solidFill>
            </a:rPr>
            <a:t>processes</a:t>
          </a:r>
          <a:r>
            <a:rPr lang="en-US" sz="2400" kern="1200" dirty="0"/>
            <a:t> and </a:t>
          </a:r>
          <a:r>
            <a:rPr lang="en-US" sz="2400" b="1" kern="1200" dirty="0">
              <a:solidFill>
                <a:srgbClr val="FFFF00"/>
              </a:solidFill>
            </a:rPr>
            <a:t>systems </a:t>
          </a:r>
          <a:r>
            <a:rPr lang="en-US" sz="2400" kern="1200" dirty="0"/>
            <a:t>of the regulatory functions and activities within an NRA.</a:t>
          </a:r>
        </a:p>
      </dsp:txBody>
      <dsp:txXfrm>
        <a:off x="568071" y="1930160"/>
        <a:ext cx="10174238" cy="997504"/>
      </dsp:txXfrm>
    </dsp:sp>
    <dsp:sp modelId="{7ACD324A-5464-48F6-BA19-4C26C2EA9C87}">
      <dsp:nvSpPr>
        <dsp:cNvPr id="0" name=""/>
        <dsp:cNvSpPr/>
      </dsp:nvSpPr>
      <dsp:spPr>
        <a:xfrm>
          <a:off x="0" y="4083228"/>
          <a:ext cx="10798920" cy="907200"/>
        </a:xfrm>
        <a:prstGeom prst="rect">
          <a:avLst/>
        </a:prstGeom>
        <a:solidFill>
          <a:schemeClr val="lt1">
            <a:alpha val="90000"/>
            <a:hueOff val="0"/>
            <a:satOff val="0"/>
            <a:lumOff val="0"/>
            <a:alphaOff val="0"/>
          </a:schemeClr>
        </a:solidFill>
        <a:ln w="25400" cap="flat" cmpd="sng" algn="ctr">
          <a:solidFill>
            <a:schemeClr val="accent3">
              <a:hueOff val="11250264"/>
              <a:satOff val="-16880"/>
              <a:lumOff val="-2745"/>
              <a:alphaOff val="0"/>
            </a:schemeClr>
          </a:solidFill>
          <a:prstDash val="solid"/>
        </a:ln>
        <a:effectLst/>
      </dsp:spPr>
      <dsp:style>
        <a:lnRef idx="2">
          <a:scrgbClr r="0" g="0" b="0"/>
        </a:lnRef>
        <a:fillRef idx="1">
          <a:scrgbClr r="0" g="0" b="0"/>
        </a:fillRef>
        <a:effectRef idx="0">
          <a:scrgbClr r="0" g="0" b="0"/>
        </a:effectRef>
        <a:fontRef idx="minor"/>
      </dsp:style>
    </dsp:sp>
    <dsp:sp modelId="{F1361F57-CE57-4290-B436-F0229EB28C59}">
      <dsp:nvSpPr>
        <dsp:cNvPr id="0" name=""/>
        <dsp:cNvSpPr/>
      </dsp:nvSpPr>
      <dsp:spPr>
        <a:xfrm>
          <a:off x="514108" y="3551868"/>
          <a:ext cx="10282164" cy="1062720"/>
        </a:xfrm>
        <a:prstGeom prst="roundRect">
          <a:avLst/>
        </a:prstGeom>
        <a:solidFill>
          <a:schemeClr val="accent4">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85721" tIns="0" rIns="285721" bIns="0" numCol="1" spcCol="1270" anchor="ctr" anchorCtr="0">
          <a:noAutofit/>
        </a:bodyPr>
        <a:lstStyle/>
        <a:p>
          <a:pPr marL="0" lvl="0" indent="0" algn="l" defTabSz="1066800">
            <a:lnSpc>
              <a:spcPct val="90000"/>
            </a:lnSpc>
            <a:spcBef>
              <a:spcPct val="0"/>
            </a:spcBef>
            <a:spcAft>
              <a:spcPct val="35000"/>
            </a:spcAft>
            <a:buNone/>
          </a:pPr>
          <a:r>
            <a:rPr lang="en-US" sz="2400" kern="1200" dirty="0"/>
            <a:t>Provide requirements that NRAs should consider for </a:t>
          </a:r>
          <a:r>
            <a:rPr lang="en-US" sz="2400" kern="1200" dirty="0">
              <a:solidFill>
                <a:srgbClr val="FF0000"/>
              </a:solidFill>
            </a:rPr>
            <a:t>evaluating the performance </a:t>
          </a:r>
          <a:r>
            <a:rPr lang="en-US" sz="2400" kern="1200" dirty="0"/>
            <a:t>of the QMS and measures that the NRA should implement for continually improving the QMS.</a:t>
          </a:r>
        </a:p>
      </dsp:txBody>
      <dsp:txXfrm>
        <a:off x="565986" y="3603746"/>
        <a:ext cx="10178408" cy="95896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7149D40-EFA4-4A53-97CF-D5FDF85BA4D2}">
      <dsp:nvSpPr>
        <dsp:cNvPr id="0" name=""/>
        <dsp:cNvSpPr/>
      </dsp:nvSpPr>
      <dsp:spPr>
        <a:xfrm>
          <a:off x="2826" y="637291"/>
          <a:ext cx="2242655" cy="1345593"/>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US" sz="2500" kern="1200" dirty="0"/>
            <a:t>Customer focus</a:t>
          </a:r>
        </a:p>
      </dsp:txBody>
      <dsp:txXfrm>
        <a:off x="2826" y="637291"/>
        <a:ext cx="2242655" cy="1345593"/>
      </dsp:txXfrm>
    </dsp:sp>
    <dsp:sp modelId="{96CB3995-B851-4F03-81E0-058F074AE379}">
      <dsp:nvSpPr>
        <dsp:cNvPr id="0" name=""/>
        <dsp:cNvSpPr/>
      </dsp:nvSpPr>
      <dsp:spPr>
        <a:xfrm>
          <a:off x="2469747" y="637291"/>
          <a:ext cx="2242655" cy="1345593"/>
        </a:xfrm>
        <a:prstGeom prst="rect">
          <a:avLst/>
        </a:prstGeom>
        <a:solidFill>
          <a:schemeClr val="accent2">
            <a:hueOff val="780253"/>
            <a:satOff val="-973"/>
            <a:lumOff val="22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US" sz="2500" kern="1200" dirty="0"/>
            <a:t>Leadership</a:t>
          </a:r>
        </a:p>
      </dsp:txBody>
      <dsp:txXfrm>
        <a:off x="2469747" y="637291"/>
        <a:ext cx="2242655" cy="1345593"/>
      </dsp:txXfrm>
    </dsp:sp>
    <dsp:sp modelId="{85267990-FA5B-4AC7-BC5A-E5D7343F01AE}">
      <dsp:nvSpPr>
        <dsp:cNvPr id="0" name=""/>
        <dsp:cNvSpPr/>
      </dsp:nvSpPr>
      <dsp:spPr>
        <a:xfrm>
          <a:off x="4936668" y="637291"/>
          <a:ext cx="2242655" cy="1345593"/>
        </a:xfrm>
        <a:prstGeom prst="rect">
          <a:avLst/>
        </a:prstGeom>
        <a:solidFill>
          <a:schemeClr val="accent2">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US" sz="2500" kern="1200" dirty="0"/>
            <a:t>Engagement (involvement) of people</a:t>
          </a:r>
        </a:p>
      </dsp:txBody>
      <dsp:txXfrm>
        <a:off x="4936668" y="637291"/>
        <a:ext cx="2242655" cy="1345593"/>
      </dsp:txXfrm>
    </dsp:sp>
    <dsp:sp modelId="{812802E6-3E3E-4E21-BF98-7E5F8CE208D8}">
      <dsp:nvSpPr>
        <dsp:cNvPr id="0" name=""/>
        <dsp:cNvSpPr/>
      </dsp:nvSpPr>
      <dsp:spPr>
        <a:xfrm>
          <a:off x="7403589" y="637291"/>
          <a:ext cx="2242655" cy="1345593"/>
        </a:xfrm>
        <a:prstGeom prst="rect">
          <a:avLst/>
        </a:prstGeom>
        <a:solidFill>
          <a:schemeClr val="accent6">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US" sz="2500" kern="1200" dirty="0"/>
            <a:t>Process approach</a:t>
          </a:r>
        </a:p>
      </dsp:txBody>
      <dsp:txXfrm>
        <a:off x="7403589" y="637291"/>
        <a:ext cx="2242655" cy="1345593"/>
      </dsp:txXfrm>
    </dsp:sp>
    <dsp:sp modelId="{B1E0285D-603A-4221-AA10-E4EBC9C65981}">
      <dsp:nvSpPr>
        <dsp:cNvPr id="0" name=""/>
        <dsp:cNvSpPr/>
      </dsp:nvSpPr>
      <dsp:spPr>
        <a:xfrm>
          <a:off x="1236287" y="2207150"/>
          <a:ext cx="2242655" cy="1345593"/>
        </a:xfrm>
        <a:prstGeom prst="rect">
          <a:avLst/>
        </a:prstGeom>
        <a:solidFill>
          <a:schemeClr val="accent3">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US" sz="2500" kern="1200" dirty="0"/>
            <a:t>Improvement</a:t>
          </a:r>
        </a:p>
      </dsp:txBody>
      <dsp:txXfrm>
        <a:off x="1236287" y="2207150"/>
        <a:ext cx="2242655" cy="1345593"/>
      </dsp:txXfrm>
    </dsp:sp>
    <dsp:sp modelId="{F74A44C5-8AFC-4A55-8677-D2055F4DBC7D}">
      <dsp:nvSpPr>
        <dsp:cNvPr id="0" name=""/>
        <dsp:cNvSpPr/>
      </dsp:nvSpPr>
      <dsp:spPr>
        <a:xfrm>
          <a:off x="3703208" y="2207150"/>
          <a:ext cx="2242655" cy="1345593"/>
        </a:xfrm>
        <a:prstGeom prst="rect">
          <a:avLst/>
        </a:prstGeom>
        <a:solidFill>
          <a:schemeClr val="accent4">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US" sz="2500" kern="1200" dirty="0"/>
            <a:t>Evidence-based decision-making</a:t>
          </a:r>
        </a:p>
      </dsp:txBody>
      <dsp:txXfrm>
        <a:off x="3703208" y="2207150"/>
        <a:ext cx="2242655" cy="1345593"/>
      </dsp:txXfrm>
    </dsp:sp>
    <dsp:sp modelId="{05AFC04A-4AF4-4D8F-97A7-B9B332985189}">
      <dsp:nvSpPr>
        <dsp:cNvPr id="0" name=""/>
        <dsp:cNvSpPr/>
      </dsp:nvSpPr>
      <dsp:spPr>
        <a:xfrm>
          <a:off x="6170129" y="2207150"/>
          <a:ext cx="2242655" cy="1345593"/>
        </a:xfrm>
        <a:prstGeom prst="rect">
          <a:avLst/>
        </a:prstGeom>
        <a:solidFill>
          <a:schemeClr val="accent2">
            <a:lumMod val="5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US" sz="2500" kern="1200" dirty="0"/>
            <a:t>Relationship management</a:t>
          </a:r>
        </a:p>
      </dsp:txBody>
      <dsp:txXfrm>
        <a:off x="6170129" y="2207150"/>
        <a:ext cx="2242655" cy="134559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6163373-5797-4944-A1BF-191922389E90}">
      <dsp:nvSpPr>
        <dsp:cNvPr id="0" name=""/>
        <dsp:cNvSpPr/>
      </dsp:nvSpPr>
      <dsp:spPr>
        <a:xfrm>
          <a:off x="0" y="3092039"/>
          <a:ext cx="10379694" cy="0"/>
        </a:xfrm>
        <a:prstGeom prst="line">
          <a:avLst/>
        </a:pr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06DDAB3-5B9F-40B0-9F95-B73CFD58DAB8}">
      <dsp:nvSpPr>
        <dsp:cNvPr id="0" name=""/>
        <dsp:cNvSpPr/>
      </dsp:nvSpPr>
      <dsp:spPr>
        <a:xfrm>
          <a:off x="0" y="1697688"/>
          <a:ext cx="10379694" cy="0"/>
        </a:xfrm>
        <a:prstGeom prst="line">
          <a:avLst/>
        </a:pr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77DB648-C237-4718-A096-D563BE1CFB1A}">
      <dsp:nvSpPr>
        <dsp:cNvPr id="0" name=""/>
        <dsp:cNvSpPr/>
      </dsp:nvSpPr>
      <dsp:spPr>
        <a:xfrm>
          <a:off x="0" y="398065"/>
          <a:ext cx="10379694" cy="0"/>
        </a:xfrm>
        <a:prstGeom prst="line">
          <a:avLst/>
        </a:pr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3E65A65-193F-4014-A02D-FA10DBEC1A0A}">
      <dsp:nvSpPr>
        <dsp:cNvPr id="0" name=""/>
        <dsp:cNvSpPr/>
      </dsp:nvSpPr>
      <dsp:spPr>
        <a:xfrm>
          <a:off x="2698720" y="2228"/>
          <a:ext cx="7680974" cy="3958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765" tIns="24765" rIns="24765" bIns="24765" numCol="1" spcCol="1270" anchor="b" anchorCtr="0">
          <a:noAutofit/>
        </a:bodyPr>
        <a:lstStyle/>
        <a:p>
          <a:pPr marL="0" lvl="0" indent="0" algn="l" defTabSz="577850">
            <a:lnSpc>
              <a:spcPct val="90000"/>
            </a:lnSpc>
            <a:spcBef>
              <a:spcPct val="0"/>
            </a:spcBef>
            <a:spcAft>
              <a:spcPct val="35000"/>
            </a:spcAft>
            <a:buNone/>
          </a:pPr>
          <a:r>
            <a:rPr lang="en-US" sz="1300" kern="1200" dirty="0"/>
            <a:t>legislative mandates and scope (functions) of the NRA; • standards and guidelines used in QMS implementation; </a:t>
          </a:r>
        </a:p>
      </dsp:txBody>
      <dsp:txXfrm>
        <a:off x="2698720" y="2228"/>
        <a:ext cx="7680974" cy="395836"/>
      </dsp:txXfrm>
    </dsp:sp>
    <dsp:sp modelId="{18767772-EC92-4095-AD64-4918E417049B}">
      <dsp:nvSpPr>
        <dsp:cNvPr id="0" name=""/>
        <dsp:cNvSpPr/>
      </dsp:nvSpPr>
      <dsp:spPr>
        <a:xfrm>
          <a:off x="0" y="2228"/>
          <a:ext cx="2698720" cy="395836"/>
        </a:xfrm>
        <a:prstGeom prst="round2SameRect">
          <a:avLst>
            <a:gd name="adj1" fmla="val 16670"/>
            <a:gd name="adj2" fmla="val 0"/>
          </a:avLst>
        </a:prstGeom>
        <a:solidFill>
          <a:schemeClr val="accent5">
            <a:hueOff val="0"/>
            <a:satOff val="0"/>
            <a:lumOff val="0"/>
            <a:alphaOff val="0"/>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005" tIns="40005" rIns="40005" bIns="40005" numCol="1" spcCol="1270" anchor="ctr" anchorCtr="0">
          <a:noAutofit/>
        </a:bodyPr>
        <a:lstStyle/>
        <a:p>
          <a:pPr marL="0" lvl="0" indent="0" algn="ctr" defTabSz="933450">
            <a:lnSpc>
              <a:spcPct val="90000"/>
            </a:lnSpc>
            <a:spcBef>
              <a:spcPct val="0"/>
            </a:spcBef>
            <a:spcAft>
              <a:spcPct val="35000"/>
            </a:spcAft>
            <a:buNone/>
          </a:pPr>
          <a:r>
            <a:rPr lang="en-US" sz="2100" kern="1200" dirty="0"/>
            <a:t>Introduction</a:t>
          </a:r>
        </a:p>
      </dsp:txBody>
      <dsp:txXfrm>
        <a:off x="19327" y="21555"/>
        <a:ext cx="2660066" cy="376509"/>
      </dsp:txXfrm>
    </dsp:sp>
    <dsp:sp modelId="{BD41262C-621D-44D2-85E6-A1C28E640026}">
      <dsp:nvSpPr>
        <dsp:cNvPr id="0" name=""/>
        <dsp:cNvSpPr/>
      </dsp:nvSpPr>
      <dsp:spPr>
        <a:xfrm>
          <a:off x="0" y="398065"/>
          <a:ext cx="10379694" cy="79179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860" tIns="22860" rIns="22860" bIns="22860" numCol="1" spcCol="1270" anchor="t" anchorCtr="0">
          <a:noAutofit/>
        </a:bodyPr>
        <a:lstStyle/>
        <a:p>
          <a:pPr marL="114300" lvl="1" indent="-114300" algn="just" defTabSz="533400">
            <a:lnSpc>
              <a:spcPct val="90000"/>
            </a:lnSpc>
            <a:spcBef>
              <a:spcPct val="0"/>
            </a:spcBef>
            <a:spcAft>
              <a:spcPct val="15000"/>
            </a:spcAft>
            <a:buChar char="•"/>
          </a:pPr>
          <a:r>
            <a:rPr lang="en-US" sz="1200" kern="1200" dirty="0"/>
            <a:t>QMS implementation history; integration (as applicable) with other management and software systems for personnel performance appraisals, finances and accounting, environment, occupational health and safety, workflow, customer relationship management, ministry of health policies and strategic action plans; •identification of the functions and processes that are already covered by other QMSs.</a:t>
          </a:r>
        </a:p>
      </dsp:txBody>
      <dsp:txXfrm>
        <a:off x="0" y="398065"/>
        <a:ext cx="10379694" cy="791791"/>
      </dsp:txXfrm>
    </dsp:sp>
    <dsp:sp modelId="{AFF3B32C-3775-44A2-870D-5BEC00C924CB}">
      <dsp:nvSpPr>
        <dsp:cNvPr id="0" name=""/>
        <dsp:cNvSpPr/>
      </dsp:nvSpPr>
      <dsp:spPr>
        <a:xfrm>
          <a:off x="2698720" y="1301852"/>
          <a:ext cx="7680974" cy="3958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8100" tIns="38100" rIns="38100" bIns="38100" numCol="1" spcCol="1270" anchor="b" anchorCtr="0">
          <a:noAutofit/>
        </a:bodyPr>
        <a:lstStyle/>
        <a:p>
          <a:pPr marL="0" lvl="0" indent="0" algn="l" defTabSz="889000">
            <a:lnSpc>
              <a:spcPct val="90000"/>
            </a:lnSpc>
            <a:spcBef>
              <a:spcPct val="0"/>
            </a:spcBef>
            <a:spcAft>
              <a:spcPct val="35000"/>
            </a:spcAft>
            <a:buNone/>
          </a:pPr>
          <a:r>
            <a:rPr lang="en-US" sz="2000" kern="1200" dirty="0"/>
            <a:t>NRAs to document the processes that are covered by the implemented QMS. </a:t>
          </a:r>
        </a:p>
      </dsp:txBody>
      <dsp:txXfrm>
        <a:off x="2698720" y="1301852"/>
        <a:ext cx="7680974" cy="395836"/>
      </dsp:txXfrm>
    </dsp:sp>
    <dsp:sp modelId="{F492EB54-90FE-4125-B8CA-15555B3B9AF6}">
      <dsp:nvSpPr>
        <dsp:cNvPr id="0" name=""/>
        <dsp:cNvSpPr/>
      </dsp:nvSpPr>
      <dsp:spPr>
        <a:xfrm>
          <a:off x="0" y="1170214"/>
          <a:ext cx="2698720" cy="580244"/>
        </a:xfrm>
        <a:prstGeom prst="round2SameRect">
          <a:avLst>
            <a:gd name="adj1" fmla="val 16670"/>
            <a:gd name="adj2" fmla="val 0"/>
          </a:avLst>
        </a:prstGeom>
        <a:solidFill>
          <a:schemeClr val="accent3">
            <a:lumMod val="75000"/>
          </a:schemeClr>
        </a:solidFill>
        <a:ln w="25400" cap="flat" cmpd="sng" algn="ctr">
          <a:solidFill>
            <a:schemeClr val="accent5">
              <a:hueOff val="-4966938"/>
              <a:satOff val="19906"/>
              <a:lumOff val="4314"/>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marL="0" lvl="0" indent="0" algn="ctr" defTabSz="622300">
            <a:lnSpc>
              <a:spcPct val="90000"/>
            </a:lnSpc>
            <a:spcBef>
              <a:spcPct val="0"/>
            </a:spcBef>
            <a:spcAft>
              <a:spcPct val="35000"/>
            </a:spcAft>
            <a:buNone/>
          </a:pPr>
          <a:r>
            <a:rPr lang="en-US" sz="1400" kern="1200" dirty="0"/>
            <a:t>Scope of the quality management</a:t>
          </a:r>
        </a:p>
        <a:p>
          <a:pPr marL="0" lvl="0" indent="0" algn="ctr" defTabSz="622300">
            <a:lnSpc>
              <a:spcPct val="90000"/>
            </a:lnSpc>
            <a:spcBef>
              <a:spcPct val="0"/>
            </a:spcBef>
            <a:spcAft>
              <a:spcPct val="35000"/>
            </a:spcAft>
            <a:buNone/>
          </a:pPr>
          <a:r>
            <a:rPr lang="en-US" sz="1400" kern="1200" dirty="0"/>
            <a:t>system</a:t>
          </a:r>
        </a:p>
      </dsp:txBody>
      <dsp:txXfrm>
        <a:off x="28330" y="1198544"/>
        <a:ext cx="2642060" cy="551914"/>
      </dsp:txXfrm>
    </dsp:sp>
    <dsp:sp modelId="{1C99AD67-2191-408E-BC0E-05E8761116B5}">
      <dsp:nvSpPr>
        <dsp:cNvPr id="0" name=""/>
        <dsp:cNvSpPr/>
      </dsp:nvSpPr>
      <dsp:spPr>
        <a:xfrm>
          <a:off x="0" y="1789892"/>
          <a:ext cx="10379694" cy="79179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290" tIns="34290" rIns="34290" bIns="34290" numCol="1" spcCol="1270" anchor="t" anchorCtr="0">
          <a:noAutofit/>
        </a:bodyPr>
        <a:lstStyle/>
        <a:p>
          <a:pPr marL="171450" lvl="1" indent="-171450" algn="l" defTabSz="800100">
            <a:lnSpc>
              <a:spcPct val="90000"/>
            </a:lnSpc>
            <a:spcBef>
              <a:spcPct val="0"/>
            </a:spcBef>
            <a:spcAft>
              <a:spcPct val="15000"/>
            </a:spcAft>
            <a:buChar char="•"/>
          </a:pPr>
          <a:r>
            <a:rPr lang="en-US" sz="1800" kern="1200" dirty="0"/>
            <a:t>All processes and activities that are done by the NRA as mandated by national laws and regulations should be included in the QMS. Implementation can be done at once or in phases.</a:t>
          </a:r>
        </a:p>
      </dsp:txBody>
      <dsp:txXfrm>
        <a:off x="0" y="1789892"/>
        <a:ext cx="10379694" cy="791791"/>
      </dsp:txXfrm>
    </dsp:sp>
    <dsp:sp modelId="{B8DB5D9D-B528-4712-8C95-ED02A437A2A2}">
      <dsp:nvSpPr>
        <dsp:cNvPr id="0" name=""/>
        <dsp:cNvSpPr/>
      </dsp:nvSpPr>
      <dsp:spPr>
        <a:xfrm>
          <a:off x="2698720" y="2696203"/>
          <a:ext cx="7680974" cy="3958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670" tIns="26670" rIns="26670" bIns="26670" numCol="1" spcCol="1270" anchor="b" anchorCtr="0">
          <a:noAutofit/>
        </a:bodyPr>
        <a:lstStyle/>
        <a:p>
          <a:pPr marL="0" lvl="0" indent="0" algn="l" defTabSz="622300">
            <a:lnSpc>
              <a:spcPct val="90000"/>
            </a:lnSpc>
            <a:spcBef>
              <a:spcPct val="0"/>
            </a:spcBef>
            <a:spcAft>
              <a:spcPct val="35000"/>
            </a:spcAft>
            <a:buNone/>
          </a:pPr>
          <a:r>
            <a:rPr lang="en-US" sz="1400" kern="1200" dirty="0"/>
            <a:t>To provide guidance regarding what should be indicated when describing and documenting the setup of the NRA with its regulatory system, functions and activities within the QMS. </a:t>
          </a:r>
        </a:p>
      </dsp:txBody>
      <dsp:txXfrm>
        <a:off x="2698720" y="2696203"/>
        <a:ext cx="7680974" cy="395836"/>
      </dsp:txXfrm>
    </dsp:sp>
    <dsp:sp modelId="{73BE6085-2F39-4F2E-A2DA-9E60A15FF484}">
      <dsp:nvSpPr>
        <dsp:cNvPr id="0" name=""/>
        <dsp:cNvSpPr/>
      </dsp:nvSpPr>
      <dsp:spPr>
        <a:xfrm>
          <a:off x="0" y="2601475"/>
          <a:ext cx="2698720" cy="585291"/>
        </a:xfrm>
        <a:prstGeom prst="round2SameRect">
          <a:avLst>
            <a:gd name="adj1" fmla="val 16670"/>
            <a:gd name="adj2" fmla="val 0"/>
          </a:avLst>
        </a:prstGeom>
        <a:solidFill>
          <a:schemeClr val="accent6">
            <a:lumMod val="75000"/>
          </a:schemeClr>
        </a:solidFill>
        <a:ln w="25400" cap="flat" cmpd="sng" algn="ctr">
          <a:solidFill>
            <a:schemeClr val="accent5">
              <a:hueOff val="-9933876"/>
              <a:satOff val="39811"/>
              <a:lumOff val="8628"/>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marL="0" lvl="0" indent="0" algn="ctr" defTabSz="622300">
            <a:lnSpc>
              <a:spcPct val="90000"/>
            </a:lnSpc>
            <a:spcBef>
              <a:spcPct val="0"/>
            </a:spcBef>
            <a:spcAft>
              <a:spcPct val="35000"/>
            </a:spcAft>
            <a:buNone/>
          </a:pPr>
          <a:r>
            <a:rPr lang="en-US" sz="1400" kern="1200" dirty="0"/>
            <a:t>Organizational context of the national regulatory</a:t>
          </a:r>
        </a:p>
        <a:p>
          <a:pPr marL="0" lvl="0" indent="0" algn="ctr" defTabSz="622300">
            <a:lnSpc>
              <a:spcPct val="90000"/>
            </a:lnSpc>
            <a:spcBef>
              <a:spcPct val="0"/>
            </a:spcBef>
            <a:spcAft>
              <a:spcPct val="35000"/>
            </a:spcAft>
            <a:buNone/>
          </a:pPr>
          <a:r>
            <a:rPr lang="en-US" sz="1400" kern="1200" dirty="0"/>
            <a:t>authority</a:t>
          </a:r>
        </a:p>
      </dsp:txBody>
      <dsp:txXfrm>
        <a:off x="28577" y="2630052"/>
        <a:ext cx="2641566" cy="556714"/>
      </dsp:txXfrm>
    </dsp:sp>
    <dsp:sp modelId="{BAC7167F-EDF3-4ABC-8924-AD90677A71A4}">
      <dsp:nvSpPr>
        <dsp:cNvPr id="0" name=""/>
        <dsp:cNvSpPr/>
      </dsp:nvSpPr>
      <dsp:spPr>
        <a:xfrm>
          <a:off x="0" y="3188995"/>
          <a:ext cx="10379694" cy="79179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5720" tIns="45720" rIns="45720" bIns="45720" numCol="1" spcCol="1270" anchor="t" anchorCtr="0">
          <a:noAutofit/>
        </a:bodyPr>
        <a:lstStyle/>
        <a:p>
          <a:pPr marL="171450" lvl="1" indent="-171450" algn="l" defTabSz="844550">
            <a:lnSpc>
              <a:spcPct val="90000"/>
            </a:lnSpc>
            <a:spcBef>
              <a:spcPct val="0"/>
            </a:spcBef>
            <a:spcAft>
              <a:spcPct val="15000"/>
            </a:spcAft>
            <a:buChar char="•"/>
          </a:pPr>
          <a:r>
            <a:rPr lang="en-US" sz="1900" kern="1200" dirty="0"/>
            <a:t>This extends to the model type (discrete, decentralized or centralized) and to the relationships with other institutions providing regulatory services for medical products and other health technologies.</a:t>
          </a:r>
        </a:p>
      </dsp:txBody>
      <dsp:txXfrm>
        <a:off x="0" y="3188995"/>
        <a:ext cx="10379694" cy="79179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6163373-5797-4944-A1BF-191922389E90}">
      <dsp:nvSpPr>
        <dsp:cNvPr id="0" name=""/>
        <dsp:cNvSpPr/>
      </dsp:nvSpPr>
      <dsp:spPr>
        <a:xfrm>
          <a:off x="0" y="3092039"/>
          <a:ext cx="10653436" cy="0"/>
        </a:xfrm>
        <a:prstGeom prst="line">
          <a:avLst/>
        </a:pr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06DDAB3-5B9F-40B0-9F95-B73CFD58DAB8}">
      <dsp:nvSpPr>
        <dsp:cNvPr id="0" name=""/>
        <dsp:cNvSpPr/>
      </dsp:nvSpPr>
      <dsp:spPr>
        <a:xfrm>
          <a:off x="0" y="1697688"/>
          <a:ext cx="10653436" cy="0"/>
        </a:xfrm>
        <a:prstGeom prst="line">
          <a:avLst/>
        </a:pr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77DB648-C237-4718-A096-D563BE1CFB1A}">
      <dsp:nvSpPr>
        <dsp:cNvPr id="0" name=""/>
        <dsp:cNvSpPr/>
      </dsp:nvSpPr>
      <dsp:spPr>
        <a:xfrm>
          <a:off x="0" y="398065"/>
          <a:ext cx="10653436" cy="0"/>
        </a:xfrm>
        <a:prstGeom prst="line">
          <a:avLst/>
        </a:pr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3E65A65-193F-4014-A02D-FA10DBEC1A0A}">
      <dsp:nvSpPr>
        <dsp:cNvPr id="0" name=""/>
        <dsp:cNvSpPr/>
      </dsp:nvSpPr>
      <dsp:spPr>
        <a:xfrm>
          <a:off x="2769893" y="2228"/>
          <a:ext cx="7883542" cy="3958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670" tIns="26670" rIns="26670" bIns="26670" numCol="1" spcCol="1270" anchor="b" anchorCtr="0">
          <a:noAutofit/>
        </a:bodyPr>
        <a:lstStyle/>
        <a:p>
          <a:pPr marL="0" lvl="0" indent="0" algn="l" defTabSz="622300">
            <a:lnSpc>
              <a:spcPct val="90000"/>
            </a:lnSpc>
            <a:spcBef>
              <a:spcPct val="0"/>
            </a:spcBef>
            <a:spcAft>
              <a:spcPct val="35000"/>
            </a:spcAft>
            <a:buNone/>
          </a:pPr>
          <a:r>
            <a:rPr lang="en-US" sz="1400" kern="1200" dirty="0"/>
            <a:t>Applicable to internally generated documents and to those of external origins, including data</a:t>
          </a:r>
        </a:p>
      </dsp:txBody>
      <dsp:txXfrm>
        <a:off x="2769893" y="2228"/>
        <a:ext cx="7883542" cy="395836"/>
      </dsp:txXfrm>
    </dsp:sp>
    <dsp:sp modelId="{18767772-EC92-4095-AD64-4918E417049B}">
      <dsp:nvSpPr>
        <dsp:cNvPr id="0" name=""/>
        <dsp:cNvSpPr/>
      </dsp:nvSpPr>
      <dsp:spPr>
        <a:xfrm>
          <a:off x="0" y="2228"/>
          <a:ext cx="2769893" cy="395836"/>
        </a:xfrm>
        <a:prstGeom prst="round2SameRect">
          <a:avLst>
            <a:gd name="adj1" fmla="val 16670"/>
            <a:gd name="adj2" fmla="val 0"/>
          </a:avLst>
        </a:prstGeom>
        <a:solidFill>
          <a:schemeClr val="accent5">
            <a:hueOff val="0"/>
            <a:satOff val="0"/>
            <a:lumOff val="0"/>
            <a:alphaOff val="0"/>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8575" tIns="28575" rIns="28575" bIns="28575" numCol="1" spcCol="1270" anchor="ctr" anchorCtr="0">
          <a:noAutofit/>
        </a:bodyPr>
        <a:lstStyle/>
        <a:p>
          <a:pPr marL="0" lvl="0" indent="0" algn="l" defTabSz="666750">
            <a:lnSpc>
              <a:spcPct val="90000"/>
            </a:lnSpc>
            <a:spcBef>
              <a:spcPct val="0"/>
            </a:spcBef>
            <a:spcAft>
              <a:spcPct val="35000"/>
            </a:spcAft>
            <a:buNone/>
          </a:pPr>
          <a:r>
            <a:rPr lang="en-US" sz="1500" kern="1200" dirty="0"/>
            <a:t>Document and data management</a:t>
          </a:r>
        </a:p>
      </dsp:txBody>
      <dsp:txXfrm>
        <a:off x="19327" y="21555"/>
        <a:ext cx="2731239" cy="376509"/>
      </dsp:txXfrm>
    </dsp:sp>
    <dsp:sp modelId="{BD41262C-621D-44D2-85E6-A1C28E640026}">
      <dsp:nvSpPr>
        <dsp:cNvPr id="0" name=""/>
        <dsp:cNvSpPr/>
      </dsp:nvSpPr>
      <dsp:spPr>
        <a:xfrm>
          <a:off x="0" y="398065"/>
          <a:ext cx="10653436" cy="79179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t" anchorCtr="0">
          <a:noAutofit/>
        </a:bodyPr>
        <a:lstStyle/>
        <a:p>
          <a:pPr marL="171450" lvl="1" indent="-171450" algn="l" defTabSz="711200">
            <a:lnSpc>
              <a:spcPct val="90000"/>
            </a:lnSpc>
            <a:spcBef>
              <a:spcPct val="0"/>
            </a:spcBef>
            <a:spcAft>
              <a:spcPct val="15000"/>
            </a:spcAft>
            <a:buChar char="•"/>
          </a:pPr>
          <a:r>
            <a:rPr lang="en-US" sz="1600" kern="1200" dirty="0"/>
            <a:t>Applicable to internally generated documents and to those of external origins, including data. The requirements include development, review, approval, distribution, version and access control, storage, retrieval and disposition of documents.</a:t>
          </a:r>
        </a:p>
      </dsp:txBody>
      <dsp:txXfrm>
        <a:off x="0" y="398065"/>
        <a:ext cx="10653436" cy="791791"/>
      </dsp:txXfrm>
    </dsp:sp>
    <dsp:sp modelId="{AFF3B32C-3775-44A2-870D-5BEC00C924CB}">
      <dsp:nvSpPr>
        <dsp:cNvPr id="0" name=""/>
        <dsp:cNvSpPr/>
      </dsp:nvSpPr>
      <dsp:spPr>
        <a:xfrm>
          <a:off x="2769893" y="1301852"/>
          <a:ext cx="7883542" cy="3958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8100" tIns="38100" rIns="38100" bIns="38100" numCol="1" spcCol="1270" anchor="b" anchorCtr="0">
          <a:noAutofit/>
        </a:bodyPr>
        <a:lstStyle/>
        <a:p>
          <a:pPr marL="0" lvl="0" indent="0" algn="l" defTabSz="889000">
            <a:lnSpc>
              <a:spcPct val="90000"/>
            </a:lnSpc>
            <a:spcBef>
              <a:spcPct val="0"/>
            </a:spcBef>
            <a:spcAft>
              <a:spcPct val="35000"/>
            </a:spcAft>
            <a:buNone/>
          </a:pPr>
          <a:endParaRPr lang="en-US" sz="2000" kern="1200" dirty="0"/>
        </a:p>
      </dsp:txBody>
      <dsp:txXfrm>
        <a:off x="2769893" y="1301852"/>
        <a:ext cx="7883542" cy="395836"/>
      </dsp:txXfrm>
    </dsp:sp>
    <dsp:sp modelId="{F492EB54-90FE-4125-B8CA-15555B3B9AF6}">
      <dsp:nvSpPr>
        <dsp:cNvPr id="0" name=""/>
        <dsp:cNvSpPr/>
      </dsp:nvSpPr>
      <dsp:spPr>
        <a:xfrm>
          <a:off x="0" y="1170214"/>
          <a:ext cx="2769893" cy="580244"/>
        </a:xfrm>
        <a:prstGeom prst="round2SameRect">
          <a:avLst>
            <a:gd name="adj1" fmla="val 16670"/>
            <a:gd name="adj2" fmla="val 0"/>
          </a:avLst>
        </a:prstGeom>
        <a:solidFill>
          <a:schemeClr val="accent5">
            <a:hueOff val="-4966938"/>
            <a:satOff val="19906"/>
            <a:lumOff val="4314"/>
            <a:alphaOff val="0"/>
          </a:schemeClr>
        </a:solidFill>
        <a:ln w="25400" cap="flat" cmpd="sng" algn="ctr">
          <a:solidFill>
            <a:schemeClr val="accent5">
              <a:hueOff val="-4966938"/>
              <a:satOff val="19906"/>
              <a:lumOff val="4314"/>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1244600">
            <a:lnSpc>
              <a:spcPct val="90000"/>
            </a:lnSpc>
            <a:spcBef>
              <a:spcPct val="0"/>
            </a:spcBef>
            <a:spcAft>
              <a:spcPct val="35000"/>
            </a:spcAft>
            <a:buNone/>
          </a:pPr>
          <a:r>
            <a:rPr lang="en-US" sz="2800" kern="1200" dirty="0"/>
            <a:t>Planning</a:t>
          </a:r>
        </a:p>
      </dsp:txBody>
      <dsp:txXfrm>
        <a:off x="28330" y="1198544"/>
        <a:ext cx="2713233" cy="551914"/>
      </dsp:txXfrm>
    </dsp:sp>
    <dsp:sp modelId="{1C99AD67-2191-408E-BC0E-05E8761116B5}">
      <dsp:nvSpPr>
        <dsp:cNvPr id="0" name=""/>
        <dsp:cNvSpPr/>
      </dsp:nvSpPr>
      <dsp:spPr>
        <a:xfrm>
          <a:off x="0" y="1789892"/>
          <a:ext cx="10653436" cy="79179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290" tIns="34290" rIns="34290" bIns="34290" numCol="1" spcCol="1270" anchor="t" anchorCtr="0">
          <a:noAutofit/>
        </a:bodyPr>
        <a:lstStyle/>
        <a:p>
          <a:pPr marL="171450" lvl="1" indent="-171450" algn="l" defTabSz="800100">
            <a:lnSpc>
              <a:spcPct val="90000"/>
            </a:lnSpc>
            <a:spcBef>
              <a:spcPct val="0"/>
            </a:spcBef>
            <a:spcAft>
              <a:spcPct val="15000"/>
            </a:spcAft>
            <a:buChar char="•"/>
          </a:pPr>
          <a:r>
            <a:rPr lang="en-US" sz="1800" kern="1200" dirty="0"/>
            <a:t>Planning requirements for achieving the set objectives, managing risks and opportunities across the NRA, and planning changes to the QMS for continuous improvement.</a:t>
          </a:r>
        </a:p>
      </dsp:txBody>
      <dsp:txXfrm>
        <a:off x="0" y="1789892"/>
        <a:ext cx="10653436" cy="791791"/>
      </dsp:txXfrm>
    </dsp:sp>
    <dsp:sp modelId="{B8DB5D9D-B528-4712-8C95-ED02A437A2A2}">
      <dsp:nvSpPr>
        <dsp:cNvPr id="0" name=""/>
        <dsp:cNvSpPr/>
      </dsp:nvSpPr>
      <dsp:spPr>
        <a:xfrm>
          <a:off x="2769893" y="2696203"/>
          <a:ext cx="7883542" cy="3958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670" tIns="26670" rIns="26670" bIns="26670" numCol="1" spcCol="1270" anchor="b" anchorCtr="0">
          <a:noAutofit/>
        </a:bodyPr>
        <a:lstStyle/>
        <a:p>
          <a:pPr marL="0" lvl="0" indent="0" algn="l" defTabSz="622300">
            <a:lnSpc>
              <a:spcPct val="90000"/>
            </a:lnSpc>
            <a:spcBef>
              <a:spcPct val="0"/>
            </a:spcBef>
            <a:spcAft>
              <a:spcPct val="35000"/>
            </a:spcAft>
            <a:buNone/>
          </a:pPr>
          <a:endParaRPr lang="en-US" sz="1400" kern="1200" dirty="0"/>
        </a:p>
      </dsp:txBody>
      <dsp:txXfrm>
        <a:off x="2769893" y="2696203"/>
        <a:ext cx="7883542" cy="395836"/>
      </dsp:txXfrm>
    </dsp:sp>
    <dsp:sp modelId="{73BE6085-2F39-4F2E-A2DA-9E60A15FF484}">
      <dsp:nvSpPr>
        <dsp:cNvPr id="0" name=""/>
        <dsp:cNvSpPr/>
      </dsp:nvSpPr>
      <dsp:spPr>
        <a:xfrm>
          <a:off x="0" y="2601475"/>
          <a:ext cx="2769893" cy="585291"/>
        </a:xfrm>
        <a:prstGeom prst="round2SameRect">
          <a:avLst>
            <a:gd name="adj1" fmla="val 16670"/>
            <a:gd name="adj2" fmla="val 0"/>
          </a:avLst>
        </a:prstGeom>
        <a:solidFill>
          <a:schemeClr val="accent5">
            <a:hueOff val="-9933876"/>
            <a:satOff val="39811"/>
            <a:lumOff val="8628"/>
            <a:alphaOff val="0"/>
          </a:schemeClr>
        </a:solidFill>
        <a:ln w="25400" cap="flat" cmpd="sng" algn="ctr">
          <a:solidFill>
            <a:schemeClr val="accent5">
              <a:hueOff val="-9933876"/>
              <a:satOff val="39811"/>
              <a:lumOff val="8628"/>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800100">
            <a:lnSpc>
              <a:spcPct val="90000"/>
            </a:lnSpc>
            <a:spcBef>
              <a:spcPct val="0"/>
            </a:spcBef>
            <a:spcAft>
              <a:spcPct val="35000"/>
            </a:spcAft>
            <a:buNone/>
          </a:pPr>
          <a:r>
            <a:rPr lang="en-US" sz="1800" kern="1200" dirty="0"/>
            <a:t>Support and resources</a:t>
          </a:r>
        </a:p>
      </dsp:txBody>
      <dsp:txXfrm>
        <a:off x="28577" y="2630052"/>
        <a:ext cx="2712739" cy="556714"/>
      </dsp:txXfrm>
    </dsp:sp>
    <dsp:sp modelId="{BAC7167F-EDF3-4ABC-8924-AD90677A71A4}">
      <dsp:nvSpPr>
        <dsp:cNvPr id="0" name=""/>
        <dsp:cNvSpPr/>
      </dsp:nvSpPr>
      <dsp:spPr>
        <a:xfrm>
          <a:off x="0" y="3186766"/>
          <a:ext cx="10653436" cy="79179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8100" tIns="38100" rIns="38100" bIns="38100" numCol="1" spcCol="1270" anchor="t" anchorCtr="0">
          <a:noAutofit/>
        </a:bodyPr>
        <a:lstStyle/>
        <a:p>
          <a:pPr marL="228600" lvl="1" indent="-228600" algn="l" defTabSz="889000">
            <a:lnSpc>
              <a:spcPct val="90000"/>
            </a:lnSpc>
            <a:spcBef>
              <a:spcPct val="0"/>
            </a:spcBef>
            <a:spcAft>
              <a:spcPct val="15000"/>
            </a:spcAft>
            <a:buChar char="•"/>
          </a:pPr>
          <a:r>
            <a:rPr lang="en-US" sz="2000" kern="1200" dirty="0"/>
            <a:t>input resources (technical and non-technical), personnel and infrastructure needed for effective implementation of the QMS.</a:t>
          </a:r>
        </a:p>
      </dsp:txBody>
      <dsp:txXfrm>
        <a:off x="0" y="3186766"/>
        <a:ext cx="10653436" cy="791791"/>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06DDAB3-5B9F-40B0-9F95-B73CFD58DAB8}">
      <dsp:nvSpPr>
        <dsp:cNvPr id="0" name=""/>
        <dsp:cNvSpPr/>
      </dsp:nvSpPr>
      <dsp:spPr>
        <a:xfrm>
          <a:off x="0" y="2615924"/>
          <a:ext cx="10577367" cy="0"/>
        </a:xfrm>
        <a:prstGeom prst="line">
          <a:avLst/>
        </a:pr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77DB648-C237-4718-A096-D563BE1CFB1A}">
      <dsp:nvSpPr>
        <dsp:cNvPr id="0" name=""/>
        <dsp:cNvSpPr/>
      </dsp:nvSpPr>
      <dsp:spPr>
        <a:xfrm>
          <a:off x="0" y="612250"/>
          <a:ext cx="10577367" cy="0"/>
        </a:xfrm>
        <a:prstGeom prst="line">
          <a:avLst/>
        </a:pr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3E65A65-193F-4014-A02D-FA10DBEC1A0A}">
      <dsp:nvSpPr>
        <dsp:cNvPr id="0" name=""/>
        <dsp:cNvSpPr/>
      </dsp:nvSpPr>
      <dsp:spPr>
        <a:xfrm>
          <a:off x="2750115" y="1975"/>
          <a:ext cx="7827251" cy="6102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670" tIns="26670" rIns="26670" bIns="26670" numCol="1" spcCol="1270" anchor="b" anchorCtr="0">
          <a:noAutofit/>
        </a:bodyPr>
        <a:lstStyle/>
        <a:p>
          <a:pPr marL="0" lvl="0" indent="0" algn="l" defTabSz="622300">
            <a:lnSpc>
              <a:spcPct val="90000"/>
            </a:lnSpc>
            <a:spcBef>
              <a:spcPct val="0"/>
            </a:spcBef>
            <a:spcAft>
              <a:spcPct val="35000"/>
            </a:spcAft>
            <a:buNone/>
          </a:pPr>
          <a:endParaRPr lang="en-US" sz="1400" kern="1200" dirty="0"/>
        </a:p>
      </dsp:txBody>
      <dsp:txXfrm>
        <a:off x="2750115" y="1975"/>
        <a:ext cx="7827251" cy="610274"/>
      </dsp:txXfrm>
    </dsp:sp>
    <dsp:sp modelId="{18767772-EC92-4095-AD64-4918E417049B}">
      <dsp:nvSpPr>
        <dsp:cNvPr id="0" name=""/>
        <dsp:cNvSpPr/>
      </dsp:nvSpPr>
      <dsp:spPr>
        <a:xfrm>
          <a:off x="0" y="1975"/>
          <a:ext cx="2750115" cy="610274"/>
        </a:xfrm>
        <a:prstGeom prst="round2SameRect">
          <a:avLst>
            <a:gd name="adj1" fmla="val 16670"/>
            <a:gd name="adj2" fmla="val 0"/>
          </a:avLst>
        </a:prstGeom>
        <a:solidFill>
          <a:schemeClr val="accent5">
            <a:hueOff val="0"/>
            <a:satOff val="0"/>
            <a:lumOff val="0"/>
            <a:alphaOff val="0"/>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005" tIns="40005" rIns="40005" bIns="40005" numCol="1" spcCol="1270" anchor="ctr" anchorCtr="0">
          <a:noAutofit/>
        </a:bodyPr>
        <a:lstStyle/>
        <a:p>
          <a:pPr marL="0" lvl="0" indent="0" algn="l" defTabSz="933450">
            <a:lnSpc>
              <a:spcPct val="90000"/>
            </a:lnSpc>
            <a:spcBef>
              <a:spcPct val="0"/>
            </a:spcBef>
            <a:spcAft>
              <a:spcPct val="35000"/>
            </a:spcAft>
            <a:buNone/>
          </a:pPr>
          <a:r>
            <a:rPr lang="en-US" sz="2100" kern="1200" dirty="0"/>
            <a:t>Performance evaluation</a:t>
          </a:r>
        </a:p>
      </dsp:txBody>
      <dsp:txXfrm>
        <a:off x="29796" y="31771"/>
        <a:ext cx="2690523" cy="580478"/>
      </dsp:txXfrm>
    </dsp:sp>
    <dsp:sp modelId="{BD41262C-621D-44D2-85E6-A1C28E640026}">
      <dsp:nvSpPr>
        <dsp:cNvPr id="0" name=""/>
        <dsp:cNvSpPr/>
      </dsp:nvSpPr>
      <dsp:spPr>
        <a:xfrm>
          <a:off x="0" y="612250"/>
          <a:ext cx="10577367" cy="122073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t" anchorCtr="0">
          <a:noAutofit/>
        </a:bodyPr>
        <a:lstStyle/>
        <a:p>
          <a:pPr marL="171450" lvl="1" indent="-171450" algn="l" defTabSz="711200">
            <a:lnSpc>
              <a:spcPct val="90000"/>
            </a:lnSpc>
            <a:spcBef>
              <a:spcPct val="0"/>
            </a:spcBef>
            <a:spcAft>
              <a:spcPct val="15000"/>
            </a:spcAft>
            <a:buChar char="•"/>
          </a:pPr>
          <a:r>
            <a:rPr lang="en-US" sz="1600" kern="1200" dirty="0"/>
            <a:t>Methodologies and recommendations regarding what should be implemented by the NRA to facilitate accurate, objective and efficient performance monitoring, analysis and evaluation of operations indicators, QMS effectiveness, resources and customer satisfaction.</a:t>
          </a:r>
        </a:p>
      </dsp:txBody>
      <dsp:txXfrm>
        <a:off x="0" y="612250"/>
        <a:ext cx="10577367" cy="1220732"/>
      </dsp:txXfrm>
    </dsp:sp>
    <dsp:sp modelId="{AFF3B32C-3775-44A2-870D-5BEC00C924CB}">
      <dsp:nvSpPr>
        <dsp:cNvPr id="0" name=""/>
        <dsp:cNvSpPr/>
      </dsp:nvSpPr>
      <dsp:spPr>
        <a:xfrm>
          <a:off x="2750115" y="2005650"/>
          <a:ext cx="7827251" cy="6102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8100" tIns="38100" rIns="38100" bIns="38100" numCol="1" spcCol="1270" anchor="b" anchorCtr="0">
          <a:noAutofit/>
        </a:bodyPr>
        <a:lstStyle/>
        <a:p>
          <a:pPr marL="0" lvl="0" indent="0" algn="l" defTabSz="889000">
            <a:lnSpc>
              <a:spcPct val="90000"/>
            </a:lnSpc>
            <a:spcBef>
              <a:spcPct val="0"/>
            </a:spcBef>
            <a:spcAft>
              <a:spcPct val="35000"/>
            </a:spcAft>
            <a:buNone/>
          </a:pPr>
          <a:endParaRPr lang="en-US" sz="2000" kern="1200" dirty="0"/>
        </a:p>
      </dsp:txBody>
      <dsp:txXfrm>
        <a:off x="2750115" y="2005650"/>
        <a:ext cx="7827251" cy="610274"/>
      </dsp:txXfrm>
    </dsp:sp>
    <dsp:sp modelId="{F492EB54-90FE-4125-B8CA-15555B3B9AF6}">
      <dsp:nvSpPr>
        <dsp:cNvPr id="0" name=""/>
        <dsp:cNvSpPr/>
      </dsp:nvSpPr>
      <dsp:spPr>
        <a:xfrm>
          <a:off x="0" y="1802700"/>
          <a:ext cx="2750115" cy="894583"/>
        </a:xfrm>
        <a:prstGeom prst="round2SameRect">
          <a:avLst>
            <a:gd name="adj1" fmla="val 16670"/>
            <a:gd name="adj2" fmla="val 0"/>
          </a:avLst>
        </a:prstGeom>
        <a:solidFill>
          <a:schemeClr val="accent5">
            <a:hueOff val="-9933876"/>
            <a:satOff val="39811"/>
            <a:lumOff val="8628"/>
            <a:alphaOff val="0"/>
          </a:schemeClr>
        </a:solidFill>
        <a:ln w="25400" cap="flat" cmpd="sng" algn="ctr">
          <a:solidFill>
            <a:schemeClr val="accent5">
              <a:hueOff val="-9933876"/>
              <a:satOff val="39811"/>
              <a:lumOff val="8628"/>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1244600">
            <a:lnSpc>
              <a:spcPct val="90000"/>
            </a:lnSpc>
            <a:spcBef>
              <a:spcPct val="0"/>
            </a:spcBef>
            <a:spcAft>
              <a:spcPct val="35000"/>
            </a:spcAft>
            <a:buNone/>
          </a:pPr>
          <a:r>
            <a:rPr lang="en-US" sz="2800" kern="1200" dirty="0"/>
            <a:t>Improvement</a:t>
          </a:r>
        </a:p>
      </dsp:txBody>
      <dsp:txXfrm>
        <a:off x="43678" y="1846378"/>
        <a:ext cx="2662759" cy="850905"/>
      </dsp:txXfrm>
    </dsp:sp>
    <dsp:sp modelId="{1C99AD67-2191-408E-BC0E-05E8761116B5}">
      <dsp:nvSpPr>
        <dsp:cNvPr id="0" name=""/>
        <dsp:cNvSpPr/>
      </dsp:nvSpPr>
      <dsp:spPr>
        <a:xfrm>
          <a:off x="0" y="2758079"/>
          <a:ext cx="10577367" cy="122073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290" tIns="34290" rIns="34290" bIns="34290" numCol="1" spcCol="1270" anchor="t" anchorCtr="0">
          <a:noAutofit/>
        </a:bodyPr>
        <a:lstStyle/>
        <a:p>
          <a:pPr marL="171450" lvl="1" indent="-171450" algn="l" defTabSz="800100">
            <a:lnSpc>
              <a:spcPct val="90000"/>
            </a:lnSpc>
            <a:spcBef>
              <a:spcPct val="0"/>
            </a:spcBef>
            <a:spcAft>
              <a:spcPct val="15000"/>
            </a:spcAft>
            <a:buChar char="•"/>
          </a:pPr>
          <a:r>
            <a:rPr lang="en-US" sz="1800" kern="1200" dirty="0"/>
            <a:t>NRAs to implement in the QMS to support continuous improvements based on collected, </a:t>
          </a:r>
          <a:r>
            <a:rPr lang="en-US" sz="1800" kern="1200" dirty="0" err="1"/>
            <a:t>analysed</a:t>
          </a:r>
          <a:r>
            <a:rPr lang="en-US" sz="1800" kern="1200" dirty="0"/>
            <a:t> and evaluated data.</a:t>
          </a:r>
        </a:p>
      </dsp:txBody>
      <dsp:txXfrm>
        <a:off x="0" y="2758079"/>
        <a:ext cx="10577367" cy="1220732"/>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5C6F5B2-B723-459A-A4ED-B2D1ABB59C86}">
      <dsp:nvSpPr>
        <dsp:cNvPr id="0" name=""/>
        <dsp:cNvSpPr/>
      </dsp:nvSpPr>
      <dsp:spPr>
        <a:xfrm>
          <a:off x="0" y="611358"/>
          <a:ext cx="10081120" cy="428400"/>
        </a:xfrm>
        <a:prstGeom prst="rect">
          <a:avLst/>
        </a:prstGeom>
        <a:solidFill>
          <a:schemeClr val="lt1">
            <a:alpha val="9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6A9CB3D-6E36-4C38-BD28-1A2D432E1870}">
      <dsp:nvSpPr>
        <dsp:cNvPr id="0" name=""/>
        <dsp:cNvSpPr/>
      </dsp:nvSpPr>
      <dsp:spPr>
        <a:xfrm>
          <a:off x="504056" y="123911"/>
          <a:ext cx="9217359" cy="738367"/>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6730" tIns="0" rIns="266730" bIns="0" numCol="1" spcCol="1270" anchor="ctr" anchorCtr="0">
          <a:noAutofit/>
        </a:bodyPr>
        <a:lstStyle/>
        <a:p>
          <a:pPr marL="0" lvl="0" indent="0" algn="l" defTabSz="889000">
            <a:lnSpc>
              <a:spcPct val="90000"/>
            </a:lnSpc>
            <a:spcBef>
              <a:spcPct val="0"/>
            </a:spcBef>
            <a:spcAft>
              <a:spcPct val="35000"/>
            </a:spcAft>
            <a:buNone/>
          </a:pPr>
          <a:r>
            <a:rPr lang="en-US" sz="2000" kern="1200" dirty="0"/>
            <a:t>establishing effective coordination and communication mechanisms</a:t>
          </a:r>
        </a:p>
      </dsp:txBody>
      <dsp:txXfrm>
        <a:off x="540100" y="159955"/>
        <a:ext cx="9145271" cy="666279"/>
      </dsp:txXfrm>
    </dsp:sp>
    <dsp:sp modelId="{6C0DD8A9-BA9F-4A1C-9E4D-266DFDEECFC5}">
      <dsp:nvSpPr>
        <dsp:cNvPr id="0" name=""/>
        <dsp:cNvSpPr/>
      </dsp:nvSpPr>
      <dsp:spPr>
        <a:xfrm>
          <a:off x="0" y="1327718"/>
          <a:ext cx="10081120" cy="428400"/>
        </a:xfrm>
        <a:prstGeom prst="rect">
          <a:avLst/>
        </a:prstGeom>
        <a:solidFill>
          <a:schemeClr val="lt1">
            <a:alpha val="90000"/>
            <a:hueOff val="0"/>
            <a:satOff val="0"/>
            <a:lumOff val="0"/>
            <a:alphaOff val="0"/>
          </a:schemeClr>
        </a:solidFill>
        <a:ln w="25400" cap="flat" cmpd="sng" algn="ctr">
          <a:solidFill>
            <a:schemeClr val="accent2">
              <a:hueOff val="1170380"/>
              <a:satOff val="-1460"/>
              <a:lumOff val="343"/>
              <a:alphaOff val="0"/>
            </a:schemeClr>
          </a:solidFill>
          <a:prstDash val="solid"/>
        </a:ln>
        <a:effectLst/>
      </dsp:spPr>
      <dsp:style>
        <a:lnRef idx="2">
          <a:scrgbClr r="0" g="0" b="0"/>
        </a:lnRef>
        <a:fillRef idx="1">
          <a:scrgbClr r="0" g="0" b="0"/>
        </a:fillRef>
        <a:effectRef idx="0">
          <a:scrgbClr r="0" g="0" b="0"/>
        </a:effectRef>
        <a:fontRef idx="minor"/>
      </dsp:style>
    </dsp:sp>
    <dsp:sp modelId="{4985CD85-68C0-40D0-A823-B04192256BBE}">
      <dsp:nvSpPr>
        <dsp:cNvPr id="0" name=""/>
        <dsp:cNvSpPr/>
      </dsp:nvSpPr>
      <dsp:spPr>
        <a:xfrm>
          <a:off x="504056" y="1131558"/>
          <a:ext cx="9327939" cy="447079"/>
        </a:xfrm>
        <a:prstGeom prst="roundRect">
          <a:avLst/>
        </a:prstGeom>
        <a:solidFill>
          <a:schemeClr val="accent2">
            <a:hueOff val="1170380"/>
            <a:satOff val="-1460"/>
            <a:lumOff val="34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6730" tIns="0" rIns="266730" bIns="0" numCol="1" spcCol="1270" anchor="ctr" anchorCtr="0">
          <a:noAutofit/>
        </a:bodyPr>
        <a:lstStyle/>
        <a:p>
          <a:pPr marL="0" lvl="0" indent="0" algn="l" defTabSz="889000">
            <a:lnSpc>
              <a:spcPct val="90000"/>
            </a:lnSpc>
            <a:spcBef>
              <a:spcPct val="0"/>
            </a:spcBef>
            <a:spcAft>
              <a:spcPct val="35000"/>
            </a:spcAft>
            <a:buNone/>
          </a:pPr>
          <a:r>
            <a:rPr lang="en-US" sz="2000" kern="1200" dirty="0"/>
            <a:t>receiving high-level support from top management for QMS implementation</a:t>
          </a:r>
        </a:p>
      </dsp:txBody>
      <dsp:txXfrm>
        <a:off x="525881" y="1153383"/>
        <a:ext cx="9284289" cy="403429"/>
      </dsp:txXfrm>
    </dsp:sp>
    <dsp:sp modelId="{F664318B-37AA-493E-A84F-FA0A4E274856}">
      <dsp:nvSpPr>
        <dsp:cNvPr id="0" name=""/>
        <dsp:cNvSpPr/>
      </dsp:nvSpPr>
      <dsp:spPr>
        <a:xfrm>
          <a:off x="0" y="2345878"/>
          <a:ext cx="10081120" cy="428400"/>
        </a:xfrm>
        <a:prstGeom prst="rect">
          <a:avLst/>
        </a:prstGeom>
        <a:solidFill>
          <a:schemeClr val="lt1">
            <a:alpha val="90000"/>
            <a:hueOff val="0"/>
            <a:satOff val="0"/>
            <a:lumOff val="0"/>
            <a:alphaOff val="0"/>
          </a:schemeClr>
        </a:solidFill>
        <a:ln w="25400" cap="flat" cmpd="sng" algn="ctr">
          <a:solidFill>
            <a:schemeClr val="accent2">
              <a:hueOff val="2340759"/>
              <a:satOff val="-2919"/>
              <a:lumOff val="686"/>
              <a:alphaOff val="0"/>
            </a:schemeClr>
          </a:solidFill>
          <a:prstDash val="solid"/>
        </a:ln>
        <a:effectLst/>
      </dsp:spPr>
      <dsp:style>
        <a:lnRef idx="2">
          <a:scrgbClr r="0" g="0" b="0"/>
        </a:lnRef>
        <a:fillRef idx="1">
          <a:scrgbClr r="0" g="0" b="0"/>
        </a:fillRef>
        <a:effectRef idx="0">
          <a:scrgbClr r="0" g="0" b="0"/>
        </a:effectRef>
        <a:fontRef idx="minor"/>
      </dsp:style>
    </dsp:sp>
    <dsp:sp modelId="{C798C220-371C-4E70-A0C6-A71B2F22EAAC}">
      <dsp:nvSpPr>
        <dsp:cNvPr id="0" name=""/>
        <dsp:cNvSpPr/>
      </dsp:nvSpPr>
      <dsp:spPr>
        <a:xfrm>
          <a:off x="504056" y="1847918"/>
          <a:ext cx="9354684" cy="748880"/>
        </a:xfrm>
        <a:prstGeom prst="roundRect">
          <a:avLst/>
        </a:prstGeom>
        <a:solidFill>
          <a:srgbClr val="00B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6730" tIns="0" rIns="266730" bIns="0" numCol="1" spcCol="1270" anchor="ctr" anchorCtr="0">
          <a:noAutofit/>
        </a:bodyPr>
        <a:lstStyle/>
        <a:p>
          <a:pPr marL="0" lvl="0" indent="0" algn="l" defTabSz="889000">
            <a:lnSpc>
              <a:spcPct val="90000"/>
            </a:lnSpc>
            <a:spcBef>
              <a:spcPct val="0"/>
            </a:spcBef>
            <a:spcAft>
              <a:spcPct val="35000"/>
            </a:spcAft>
            <a:buNone/>
          </a:pPr>
          <a:r>
            <a:rPr lang="en-US" sz="2000" kern="1200" dirty="0"/>
            <a:t>establishing high-level ownership and commitment by top management for QMS implementation and maintenance</a:t>
          </a:r>
        </a:p>
      </dsp:txBody>
      <dsp:txXfrm>
        <a:off x="540613" y="1884475"/>
        <a:ext cx="9281570" cy="675766"/>
      </dsp:txXfrm>
    </dsp:sp>
    <dsp:sp modelId="{435C7291-5111-4329-8F01-F852EB2F17EC}">
      <dsp:nvSpPr>
        <dsp:cNvPr id="0" name=""/>
        <dsp:cNvSpPr/>
      </dsp:nvSpPr>
      <dsp:spPr>
        <a:xfrm>
          <a:off x="0" y="3632960"/>
          <a:ext cx="10081120" cy="428400"/>
        </a:xfrm>
        <a:prstGeom prst="rect">
          <a:avLst/>
        </a:prstGeom>
        <a:solidFill>
          <a:schemeClr val="lt1">
            <a:alpha val="90000"/>
            <a:hueOff val="0"/>
            <a:satOff val="0"/>
            <a:lumOff val="0"/>
            <a:alphaOff val="0"/>
          </a:schemeClr>
        </a:solidFill>
        <a:ln w="25400" cap="flat" cmpd="sng" algn="ctr">
          <a:solidFill>
            <a:schemeClr val="accent2">
              <a:hueOff val="3511139"/>
              <a:satOff val="-4379"/>
              <a:lumOff val="1030"/>
              <a:alphaOff val="0"/>
            </a:schemeClr>
          </a:solidFill>
          <a:prstDash val="solid"/>
        </a:ln>
        <a:effectLst/>
      </dsp:spPr>
      <dsp:style>
        <a:lnRef idx="2">
          <a:scrgbClr r="0" g="0" b="0"/>
        </a:lnRef>
        <a:fillRef idx="1">
          <a:scrgbClr r="0" g="0" b="0"/>
        </a:fillRef>
        <a:effectRef idx="0">
          <a:scrgbClr r="0" g="0" b="0"/>
        </a:effectRef>
        <a:fontRef idx="minor"/>
      </dsp:style>
    </dsp:sp>
    <dsp:sp modelId="{3267A42D-7CBD-4B62-AF0A-C92C544DFAC9}">
      <dsp:nvSpPr>
        <dsp:cNvPr id="0" name=""/>
        <dsp:cNvSpPr/>
      </dsp:nvSpPr>
      <dsp:spPr>
        <a:xfrm>
          <a:off x="504056" y="2866078"/>
          <a:ext cx="9251090" cy="1017801"/>
        </a:xfrm>
        <a:prstGeom prst="roundRect">
          <a:avLst/>
        </a:prstGeom>
        <a:solidFill>
          <a:schemeClr val="accent3">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6730" tIns="0" rIns="266730" bIns="0" numCol="1" spcCol="1270" anchor="ctr" anchorCtr="0">
          <a:noAutofit/>
        </a:bodyPr>
        <a:lstStyle/>
        <a:p>
          <a:pPr marL="0" lvl="0" indent="0" algn="l" defTabSz="889000">
            <a:lnSpc>
              <a:spcPct val="90000"/>
            </a:lnSpc>
            <a:spcBef>
              <a:spcPct val="0"/>
            </a:spcBef>
            <a:spcAft>
              <a:spcPct val="35000"/>
            </a:spcAft>
            <a:buNone/>
          </a:pPr>
          <a:r>
            <a:rPr lang="en-US" sz="2000" kern="1200" dirty="0"/>
            <a:t>including QMS implementation roadmaps in NRA strategic plans by top  management when submitting to an oversight body (council, board, committee or ministry of health) for approval, as applicable</a:t>
          </a:r>
        </a:p>
      </dsp:txBody>
      <dsp:txXfrm>
        <a:off x="553741" y="2915763"/>
        <a:ext cx="9151720" cy="918431"/>
      </dsp:txXfrm>
    </dsp:sp>
    <dsp:sp modelId="{4908554C-4CA1-4066-8C45-FB8BA1D9C299}">
      <dsp:nvSpPr>
        <dsp:cNvPr id="0" name=""/>
        <dsp:cNvSpPr/>
      </dsp:nvSpPr>
      <dsp:spPr>
        <a:xfrm>
          <a:off x="0" y="4612374"/>
          <a:ext cx="10081120" cy="428400"/>
        </a:xfrm>
        <a:prstGeom prst="rect">
          <a:avLst/>
        </a:prstGeom>
        <a:solidFill>
          <a:schemeClr val="lt1">
            <a:alpha val="90000"/>
            <a:hueOff val="0"/>
            <a:satOff val="0"/>
            <a:lumOff val="0"/>
            <a:alphaOff val="0"/>
          </a:schemeClr>
        </a:solidFill>
        <a:ln w="25400" cap="flat" cmpd="sng" algn="ctr">
          <a:solidFill>
            <a:schemeClr val="accent2">
              <a:hueOff val="4681519"/>
              <a:satOff val="-5839"/>
              <a:lumOff val="1373"/>
              <a:alphaOff val="0"/>
            </a:schemeClr>
          </a:solidFill>
          <a:prstDash val="solid"/>
        </a:ln>
        <a:effectLst/>
      </dsp:spPr>
      <dsp:style>
        <a:lnRef idx="2">
          <a:scrgbClr r="0" g="0" b="0"/>
        </a:lnRef>
        <a:fillRef idx="1">
          <a:scrgbClr r="0" g="0" b="0"/>
        </a:fillRef>
        <a:effectRef idx="0">
          <a:scrgbClr r="0" g="0" b="0"/>
        </a:effectRef>
        <a:fontRef idx="minor"/>
      </dsp:style>
    </dsp:sp>
    <dsp:sp modelId="{02B555ED-1FF6-45CF-B611-45C0987B4846}">
      <dsp:nvSpPr>
        <dsp:cNvPr id="0" name=""/>
        <dsp:cNvSpPr/>
      </dsp:nvSpPr>
      <dsp:spPr>
        <a:xfrm>
          <a:off x="504056" y="4153160"/>
          <a:ext cx="9250808" cy="710133"/>
        </a:xfrm>
        <a:prstGeom prst="roundRect">
          <a:avLst/>
        </a:prstGeom>
        <a:solidFill>
          <a:schemeClr val="accent4">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6730" tIns="0" rIns="266730" bIns="0" numCol="1" spcCol="1270" anchor="ctr" anchorCtr="0">
          <a:noAutofit/>
        </a:bodyPr>
        <a:lstStyle/>
        <a:p>
          <a:pPr marL="0" lvl="0" indent="0" algn="l" defTabSz="889000">
            <a:lnSpc>
              <a:spcPct val="90000"/>
            </a:lnSpc>
            <a:spcBef>
              <a:spcPct val="0"/>
            </a:spcBef>
            <a:spcAft>
              <a:spcPct val="35000"/>
            </a:spcAft>
            <a:buNone/>
          </a:pPr>
          <a:r>
            <a:rPr lang="en-US" sz="2000" kern="1200" dirty="0"/>
            <a:t>including QMS implementation by the NRA in the national health  strategic plans;</a:t>
          </a:r>
        </a:p>
      </dsp:txBody>
      <dsp:txXfrm>
        <a:off x="538722" y="4187826"/>
        <a:ext cx="9181476" cy="640801"/>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5C6F5B2-B723-459A-A4ED-B2D1ABB59C86}">
      <dsp:nvSpPr>
        <dsp:cNvPr id="0" name=""/>
        <dsp:cNvSpPr/>
      </dsp:nvSpPr>
      <dsp:spPr>
        <a:xfrm>
          <a:off x="0" y="573856"/>
          <a:ext cx="10081120" cy="428400"/>
        </a:xfrm>
        <a:prstGeom prst="rect">
          <a:avLst/>
        </a:prstGeom>
        <a:solidFill>
          <a:schemeClr val="lt1">
            <a:alpha val="9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6A9CB3D-6E36-4C38-BD28-1A2D432E1870}">
      <dsp:nvSpPr>
        <dsp:cNvPr id="0" name=""/>
        <dsp:cNvSpPr/>
      </dsp:nvSpPr>
      <dsp:spPr>
        <a:xfrm>
          <a:off x="504056" y="86409"/>
          <a:ext cx="9217359" cy="738367"/>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6730" tIns="0" rIns="266730" bIns="0" numCol="1" spcCol="1270" anchor="ctr" anchorCtr="0">
          <a:noAutofit/>
        </a:bodyPr>
        <a:lstStyle/>
        <a:p>
          <a:pPr marL="0" lvl="0" indent="0" algn="l" defTabSz="889000">
            <a:lnSpc>
              <a:spcPct val="90000"/>
            </a:lnSpc>
            <a:spcBef>
              <a:spcPct val="0"/>
            </a:spcBef>
            <a:spcAft>
              <a:spcPct val="35000"/>
            </a:spcAft>
            <a:buNone/>
          </a:pPr>
          <a:r>
            <a:rPr lang="en-US" sz="2000" kern="1200" dirty="0"/>
            <a:t>including responsibilities and authorities for contributing to the QMS in every staff job description and human resources performance appraisal</a:t>
          </a:r>
        </a:p>
      </dsp:txBody>
      <dsp:txXfrm>
        <a:off x="540100" y="122453"/>
        <a:ext cx="9145271" cy="666279"/>
      </dsp:txXfrm>
    </dsp:sp>
    <dsp:sp modelId="{6C0DD8A9-BA9F-4A1C-9E4D-266DFDEECFC5}">
      <dsp:nvSpPr>
        <dsp:cNvPr id="0" name=""/>
        <dsp:cNvSpPr/>
      </dsp:nvSpPr>
      <dsp:spPr>
        <a:xfrm>
          <a:off x="0" y="1445309"/>
          <a:ext cx="10081120" cy="428400"/>
        </a:xfrm>
        <a:prstGeom prst="rect">
          <a:avLst/>
        </a:prstGeom>
        <a:solidFill>
          <a:schemeClr val="lt1">
            <a:alpha val="90000"/>
            <a:hueOff val="0"/>
            <a:satOff val="0"/>
            <a:lumOff val="0"/>
            <a:alphaOff val="0"/>
          </a:schemeClr>
        </a:solidFill>
        <a:ln w="25400" cap="flat" cmpd="sng" algn="ctr">
          <a:solidFill>
            <a:schemeClr val="accent3">
              <a:hueOff val="2812566"/>
              <a:satOff val="-4220"/>
              <a:lumOff val="-686"/>
              <a:alphaOff val="0"/>
            </a:schemeClr>
          </a:solidFill>
          <a:prstDash val="solid"/>
        </a:ln>
        <a:effectLst/>
      </dsp:spPr>
      <dsp:style>
        <a:lnRef idx="2">
          <a:scrgbClr r="0" g="0" b="0"/>
        </a:lnRef>
        <a:fillRef idx="1">
          <a:scrgbClr r="0" g="0" b="0"/>
        </a:fillRef>
        <a:effectRef idx="0">
          <a:scrgbClr r="0" g="0" b="0"/>
        </a:effectRef>
        <a:fontRef idx="minor"/>
      </dsp:style>
    </dsp:sp>
    <dsp:sp modelId="{4985CD85-68C0-40D0-A823-B04192256BBE}">
      <dsp:nvSpPr>
        <dsp:cNvPr id="0" name=""/>
        <dsp:cNvSpPr/>
      </dsp:nvSpPr>
      <dsp:spPr>
        <a:xfrm>
          <a:off x="504056" y="1094056"/>
          <a:ext cx="9327939" cy="602172"/>
        </a:xfrm>
        <a:prstGeom prst="roundRect">
          <a:avLst/>
        </a:prstGeom>
        <a:solidFill>
          <a:schemeClr val="accent3">
            <a:hueOff val="2812566"/>
            <a:satOff val="-4220"/>
            <a:lumOff val="-68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6730" tIns="0" rIns="266730" bIns="0" numCol="1" spcCol="1270" anchor="ctr" anchorCtr="0">
          <a:noAutofit/>
        </a:bodyPr>
        <a:lstStyle/>
        <a:p>
          <a:pPr marL="0" lvl="0" indent="0" algn="l" defTabSz="889000">
            <a:lnSpc>
              <a:spcPct val="90000"/>
            </a:lnSpc>
            <a:spcBef>
              <a:spcPct val="0"/>
            </a:spcBef>
            <a:spcAft>
              <a:spcPct val="35000"/>
            </a:spcAft>
            <a:buNone/>
          </a:pPr>
          <a:r>
            <a:rPr lang="en-US" sz="2000" kern="1200" dirty="0"/>
            <a:t>creating and implementing training plans for QMS personnel, based on NRA competence frameworks</a:t>
          </a:r>
        </a:p>
      </dsp:txBody>
      <dsp:txXfrm>
        <a:off x="533452" y="1123452"/>
        <a:ext cx="9269147" cy="543380"/>
      </dsp:txXfrm>
    </dsp:sp>
    <dsp:sp modelId="{F664318B-37AA-493E-A84F-FA0A4E274856}">
      <dsp:nvSpPr>
        <dsp:cNvPr id="0" name=""/>
        <dsp:cNvSpPr/>
      </dsp:nvSpPr>
      <dsp:spPr>
        <a:xfrm>
          <a:off x="0" y="2463470"/>
          <a:ext cx="10081120" cy="428400"/>
        </a:xfrm>
        <a:prstGeom prst="rect">
          <a:avLst/>
        </a:prstGeom>
        <a:solidFill>
          <a:schemeClr val="lt1">
            <a:alpha val="90000"/>
            <a:hueOff val="0"/>
            <a:satOff val="0"/>
            <a:lumOff val="0"/>
            <a:alphaOff val="0"/>
          </a:schemeClr>
        </a:solidFill>
        <a:ln w="25400" cap="flat" cmpd="sng" algn="ctr">
          <a:solidFill>
            <a:schemeClr val="accent3">
              <a:hueOff val="5625132"/>
              <a:satOff val="-8440"/>
              <a:lumOff val="-1373"/>
              <a:alphaOff val="0"/>
            </a:schemeClr>
          </a:solidFill>
          <a:prstDash val="solid"/>
        </a:ln>
        <a:effectLst/>
      </dsp:spPr>
      <dsp:style>
        <a:lnRef idx="2">
          <a:scrgbClr r="0" g="0" b="0"/>
        </a:lnRef>
        <a:fillRef idx="1">
          <a:scrgbClr r="0" g="0" b="0"/>
        </a:fillRef>
        <a:effectRef idx="0">
          <a:scrgbClr r="0" g="0" b="0"/>
        </a:effectRef>
        <a:fontRef idx="minor"/>
      </dsp:style>
    </dsp:sp>
    <dsp:sp modelId="{C798C220-371C-4E70-A0C6-A71B2F22EAAC}">
      <dsp:nvSpPr>
        <dsp:cNvPr id="0" name=""/>
        <dsp:cNvSpPr/>
      </dsp:nvSpPr>
      <dsp:spPr>
        <a:xfrm>
          <a:off x="504056" y="1965509"/>
          <a:ext cx="9354684" cy="748880"/>
        </a:xfrm>
        <a:prstGeom prst="roundRect">
          <a:avLst/>
        </a:prstGeom>
        <a:solidFill>
          <a:schemeClr val="accent3">
            <a:hueOff val="5625132"/>
            <a:satOff val="-8440"/>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6730" tIns="0" rIns="266730" bIns="0" numCol="1" spcCol="1270" anchor="ctr" anchorCtr="0">
          <a:noAutofit/>
        </a:bodyPr>
        <a:lstStyle/>
        <a:p>
          <a:pPr marL="0" lvl="0" indent="0" algn="l" defTabSz="889000">
            <a:lnSpc>
              <a:spcPct val="90000"/>
            </a:lnSpc>
            <a:spcBef>
              <a:spcPct val="0"/>
            </a:spcBef>
            <a:spcAft>
              <a:spcPct val="35000"/>
            </a:spcAft>
            <a:buNone/>
          </a:pPr>
          <a:r>
            <a:rPr lang="en-US" sz="2000" kern="1200" dirty="0"/>
            <a:t>engaging all customers and stakeholders for communication and awareness</a:t>
          </a:r>
        </a:p>
      </dsp:txBody>
      <dsp:txXfrm>
        <a:off x="540613" y="2002066"/>
        <a:ext cx="9281570" cy="675766"/>
      </dsp:txXfrm>
    </dsp:sp>
    <dsp:sp modelId="{435C7291-5111-4329-8F01-F852EB2F17EC}">
      <dsp:nvSpPr>
        <dsp:cNvPr id="0" name=""/>
        <dsp:cNvSpPr/>
      </dsp:nvSpPr>
      <dsp:spPr>
        <a:xfrm>
          <a:off x="0" y="3460548"/>
          <a:ext cx="10081120" cy="428400"/>
        </a:xfrm>
        <a:prstGeom prst="rect">
          <a:avLst/>
        </a:prstGeom>
        <a:solidFill>
          <a:schemeClr val="lt1">
            <a:alpha val="90000"/>
            <a:hueOff val="0"/>
            <a:satOff val="0"/>
            <a:lumOff val="0"/>
            <a:alphaOff val="0"/>
          </a:schemeClr>
        </a:solidFill>
        <a:ln w="25400" cap="flat" cmpd="sng" algn="ctr">
          <a:solidFill>
            <a:schemeClr val="accent3">
              <a:hueOff val="8437698"/>
              <a:satOff val="-12660"/>
              <a:lumOff val="-2059"/>
              <a:alphaOff val="0"/>
            </a:schemeClr>
          </a:solidFill>
          <a:prstDash val="solid"/>
        </a:ln>
        <a:effectLst/>
      </dsp:spPr>
      <dsp:style>
        <a:lnRef idx="2">
          <a:scrgbClr r="0" g="0" b="0"/>
        </a:lnRef>
        <a:fillRef idx="1">
          <a:scrgbClr r="0" g="0" b="0"/>
        </a:fillRef>
        <a:effectRef idx="0">
          <a:scrgbClr r="0" g="0" b="0"/>
        </a:effectRef>
        <a:fontRef idx="minor"/>
      </dsp:style>
    </dsp:sp>
    <dsp:sp modelId="{3267A42D-7CBD-4B62-AF0A-C92C544DFAC9}">
      <dsp:nvSpPr>
        <dsp:cNvPr id="0" name=""/>
        <dsp:cNvSpPr/>
      </dsp:nvSpPr>
      <dsp:spPr>
        <a:xfrm>
          <a:off x="504056" y="2983670"/>
          <a:ext cx="9251090" cy="727798"/>
        </a:xfrm>
        <a:prstGeom prst="roundRect">
          <a:avLst/>
        </a:prstGeom>
        <a:solidFill>
          <a:schemeClr val="accent3">
            <a:hueOff val="8437698"/>
            <a:satOff val="-12660"/>
            <a:lumOff val="-205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6730" tIns="0" rIns="266730" bIns="0" numCol="1" spcCol="1270" anchor="ctr" anchorCtr="0">
          <a:noAutofit/>
        </a:bodyPr>
        <a:lstStyle/>
        <a:p>
          <a:pPr marL="0" lvl="0" indent="0" algn="l" defTabSz="889000">
            <a:lnSpc>
              <a:spcPct val="90000"/>
            </a:lnSpc>
            <a:spcBef>
              <a:spcPct val="0"/>
            </a:spcBef>
            <a:spcAft>
              <a:spcPct val="35000"/>
            </a:spcAft>
            <a:buNone/>
          </a:pPr>
          <a:r>
            <a:rPr lang="en-US" sz="2000" kern="1200" dirty="0"/>
            <a:t>implementing applicable ICT tools for internal and external implementation of QMS and communication of quality policy awareness</a:t>
          </a:r>
        </a:p>
      </dsp:txBody>
      <dsp:txXfrm>
        <a:off x="539584" y="3019198"/>
        <a:ext cx="9180034" cy="656742"/>
      </dsp:txXfrm>
    </dsp:sp>
    <dsp:sp modelId="{4908554C-4CA1-4066-8C45-FB8BA1D9C299}">
      <dsp:nvSpPr>
        <dsp:cNvPr id="0" name=""/>
        <dsp:cNvSpPr/>
      </dsp:nvSpPr>
      <dsp:spPr>
        <a:xfrm>
          <a:off x="0" y="4649876"/>
          <a:ext cx="10081120" cy="428400"/>
        </a:xfrm>
        <a:prstGeom prst="rect">
          <a:avLst/>
        </a:prstGeom>
        <a:solidFill>
          <a:schemeClr val="lt1">
            <a:alpha val="90000"/>
            <a:hueOff val="0"/>
            <a:satOff val="0"/>
            <a:lumOff val="0"/>
            <a:alphaOff val="0"/>
          </a:schemeClr>
        </a:solidFill>
        <a:ln w="25400" cap="flat" cmpd="sng" algn="ctr">
          <a:solidFill>
            <a:schemeClr val="accent3">
              <a:hueOff val="11250264"/>
              <a:satOff val="-16880"/>
              <a:lumOff val="-2745"/>
              <a:alphaOff val="0"/>
            </a:schemeClr>
          </a:solidFill>
          <a:prstDash val="solid"/>
        </a:ln>
        <a:effectLst/>
      </dsp:spPr>
      <dsp:style>
        <a:lnRef idx="2">
          <a:scrgbClr r="0" g="0" b="0"/>
        </a:lnRef>
        <a:fillRef idx="1">
          <a:scrgbClr r="0" g="0" b="0"/>
        </a:fillRef>
        <a:effectRef idx="0">
          <a:scrgbClr r="0" g="0" b="0"/>
        </a:effectRef>
        <a:fontRef idx="minor"/>
      </dsp:style>
    </dsp:sp>
    <dsp:sp modelId="{02B555ED-1FF6-45CF-B611-45C0987B4846}">
      <dsp:nvSpPr>
        <dsp:cNvPr id="0" name=""/>
        <dsp:cNvSpPr/>
      </dsp:nvSpPr>
      <dsp:spPr>
        <a:xfrm>
          <a:off x="504056" y="3980748"/>
          <a:ext cx="9250808" cy="920048"/>
        </a:xfrm>
        <a:prstGeom prst="roundRect">
          <a:avLst/>
        </a:prstGeom>
        <a:solidFill>
          <a:schemeClr val="accent3">
            <a:hueOff val="11250264"/>
            <a:satOff val="-16880"/>
            <a:lumOff val="-274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6730" tIns="0" rIns="266730" bIns="0" numCol="1" spcCol="1270" anchor="ctr" anchorCtr="0">
          <a:noAutofit/>
        </a:bodyPr>
        <a:lstStyle/>
        <a:p>
          <a:pPr marL="0" lvl="0" indent="0" algn="l" defTabSz="889000">
            <a:lnSpc>
              <a:spcPct val="90000"/>
            </a:lnSpc>
            <a:spcBef>
              <a:spcPct val="0"/>
            </a:spcBef>
            <a:spcAft>
              <a:spcPct val="35000"/>
            </a:spcAft>
            <a:buNone/>
          </a:pPr>
          <a:r>
            <a:rPr lang="en-US" sz="2000" kern="1200" dirty="0"/>
            <a:t>embedding assigned QMS personnel within regulatory processes, with the dual responsibilities of regulatory job functions and QMS responsibilities to support and maintain the QMS in the respective regulatory unit;</a:t>
          </a:r>
        </a:p>
      </dsp:txBody>
      <dsp:txXfrm>
        <a:off x="548969" y="4025661"/>
        <a:ext cx="9160982" cy="830222"/>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11/layout/TabList">
  <dgm:title val="Tab List"/>
  <dgm:desc val="Use to show non-sequential or grouped blocks of information. Works well for lists with a small amount of Level 1 text. The first Level 2 displays next to the Level 1 text  and the remaining Level 2 text appears beneath the Level 1 text."/>
  <dgm:catLst>
    <dgm:cat type="list" pri="4500"/>
    <dgm:cat type="officeonline" pri="11000"/>
  </dgm:catLst>
  <dgm:sampData>
    <dgm:dataModel>
      <dgm:ptLst>
        <dgm:pt modelId="0" type="doc"/>
        <dgm:pt modelId="10">
          <dgm:prSet phldr="1"/>
        </dgm:pt>
        <dgm:pt modelId="11">
          <dgm:prSet phldr="1"/>
        </dgm:pt>
        <dgm:pt modelId="12">
          <dgm:prSet phldr="1"/>
        </dgm:pt>
        <dgm:pt modelId="20">
          <dgm:prSet phldr="1"/>
        </dgm:pt>
        <dgm:pt modelId="21">
          <dgm:prSet phldr="1"/>
        </dgm:pt>
        <dgm:pt modelId="22">
          <dgm:prSet phldr="1"/>
        </dgm:pt>
        <dgm:pt modelId="30">
          <dgm:prSet phldr="1"/>
        </dgm:pt>
        <dgm:pt modelId="31">
          <dgm:prSet phldr="1"/>
        </dgm:pt>
        <dgm:pt modelId="32">
          <dgm:prSet phldr="1"/>
        </dgm:pt>
      </dgm:ptLst>
      <dgm:cxnLst>
        <dgm:cxn modelId="40" srcId="0" destId="10" srcOrd="0" destOrd="0"/>
        <dgm:cxn modelId="41" srcId="10" destId="11" srcOrd="0" destOrd="0"/>
        <dgm:cxn modelId="42" srcId="10" destId="12" srcOrd="0" destOrd="0"/>
        <dgm:cxn modelId="50" srcId="0" destId="20" srcOrd="1" destOrd="0"/>
        <dgm:cxn modelId="51" srcId="20" destId="21" srcOrd="1" destOrd="0"/>
        <dgm:cxn modelId="52" srcId="20" destId="22" srcOrd="1" destOrd="0"/>
        <dgm:cxn modelId="60" srcId="0" destId="30" srcOrd="2" destOrd="0"/>
        <dgm:cxn modelId="61" srcId="30" destId="31" srcOrd="2" destOrd="0"/>
        <dgm:cxn modelId="62" srcId="30" destId="32"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dgm:chPref val="3"/>
      <dgm:dir/>
      <dgm:animOne val="branch"/>
      <dgm:animLvl val="lvl"/>
    </dgm:varLst>
    <dgm:alg type="lin">
      <dgm:param type="linDir" val="fromT"/>
    </dgm:alg>
    <dgm:shape xmlns:r="http://schemas.openxmlformats.org/officeDocument/2006/relationships" r:blip="">
      <dgm:adjLst/>
    </dgm:shape>
    <dgm:constrLst>
      <dgm:constr type="w" for="ch" forName="Child" refType="w"/>
      <dgm:constr type="h" for="ch" forName="Child" refType="h" fact="0.6667"/>
      <dgm:constr type="primFontSz" for="des" forName="Parent" op="equ" val="65"/>
      <dgm:constr type="primFontSz" for="des" forName="Child" op="equ" val="65"/>
      <dgm:constr type="primFontSz" for="des" forName="FirstChild" op="equ" val="65"/>
      <dgm:constr type="primFontSz" for="des" forName="Child" refType="primFontSz" refFor="des" refForName="Parent" op="lte"/>
      <dgm:constr type="primFontSz" for="des" forName="FirstChild" refType="primFontSz" refFor="des" refForName="Parent" op="lte"/>
      <dgm:constr type="primFontSz" for="des" forName="Child" refType="primFontSz" refFor="des" refForName="FirstChild" op="lte"/>
      <dgm:constr type="w" for="ch" forName="composite" refType="w"/>
      <dgm:constr type="h" for="ch" forName="composite" refType="h" fact="0.3333"/>
      <dgm:constr type="sp" refType="h" refFor="ch" refForName="composite" op="equ" fact="0.05"/>
      <dgm:constr type="h" for="ch" forName="sibTrans" refType="h" refFor="ch" refForName="composite" op="equ" fact="0.05"/>
      <dgm:constr type="w" for="ch" forName="sibTrans" refType="h" refFor="ch" refForName="sibTrans" op="equ"/>
    </dgm:constrLst>
    <dgm:forEach name="nodesForEach" axis="ch" ptType="node">
      <dgm:layoutNode name="composite">
        <dgm:alg type="composite"/>
        <dgm:shape xmlns:r="http://schemas.openxmlformats.org/officeDocument/2006/relationships" r:blip="">
          <dgm:adjLst/>
        </dgm:shape>
        <dgm:choose name="Name1">
          <dgm:if name="Name2" func="var" arg="dir" op="equ" val="norm">
            <dgm:constrLst>
              <dgm:constr type="l" for="ch" forName="Accent" refType="w" fact="0"/>
              <dgm:constr type="b" for="ch" forName="Accent" refType="h"/>
              <dgm:constr type="w" for="ch" forName="Accent" refType="w"/>
              <dgm:constr type="h" for="ch" forName="Accent" refType="h" fact="0"/>
              <dgm:constr type="l" for="ch" forName="FirstChild" refType="w" fact="0.26"/>
              <dgm:constr type="t" for="ch" forName="FirstChild" refType="h" fact="0"/>
              <dgm:constr type="w" for="ch" forName="FirstChild" refType="w" fact="0.74"/>
              <dgm:constr type="h" for="ch" forName="FirstChild" refType="h"/>
              <dgm:constr type="l" for="ch" forName="Parent" refType="w" fact="0"/>
              <dgm:constr type="t" for="ch" forName="Parent" refType="h" fact="0"/>
              <dgm:constr type="w" for="ch" forName="Parent" refType="w" fact="0.26"/>
              <dgm:constr type="h" for="ch" forName="Parent" refType="h"/>
            </dgm:constrLst>
          </dgm:if>
          <dgm:else name="Name3">
            <dgm:constrLst>
              <dgm:constr type="l" for="ch" forName="Accent" refType="w" fact="0"/>
              <dgm:constr type="b" for="ch" forName="Accent" refType="h"/>
              <dgm:constr type="w" for="ch" forName="Accent" refType="w"/>
              <dgm:constr type="h" for="ch" forName="Accent" refType="h" fact="0"/>
              <dgm:constr type="r" for="ch" forName="FirstChild" refType="w" fact="0.74"/>
              <dgm:constr type="t" for="ch" forName="FirstChild" refType="h" fact="0"/>
              <dgm:constr type="w" for="ch" forName="FirstChild" refType="w" fact="0.74"/>
              <dgm:constr type="h" for="ch" forName="FirstChild" refType="h"/>
              <dgm:constr type="r" for="ch" forName="Parent" refType="w"/>
              <dgm:constr type="t" for="ch" forName="Parent" refType="h" fact="0"/>
              <dgm:constr type="w" for="ch" forName="Parent" refType="w" fact="0.26"/>
              <dgm:constr type="h" for="ch" forName="Parent" refType="h"/>
            </dgm:constrLst>
          </dgm:else>
        </dgm:choose>
        <dgm:layoutNode name="FirstChild" styleLbl="revTx">
          <dgm:varLst>
            <dgm:chMax val="0"/>
            <dgm:chPref val="0"/>
            <dgm:bulletEnabled val="1"/>
          </dgm:varLst>
          <dgm:choose name="Name4">
            <dgm:if name="Name5" func="var" arg="dir" op="equ" val="norm">
              <dgm:alg type="tx">
                <dgm:param type="parTxLTRAlign" val="l"/>
                <dgm:param type="txAnchorVert" val="b"/>
                <dgm:param type="txAnchorVertCh" val="b"/>
                <dgm:param type="parTxRTLAlign" val="l"/>
              </dgm:alg>
            </dgm:if>
            <dgm:else name="Name6">
              <dgm:alg type="tx">
                <dgm:param type="parTxLTRAlign" val="r"/>
                <dgm:param type="shpTxLTRAlignCh" val="r"/>
                <dgm:param type="txAnchorVert" val="b"/>
                <dgm:param type="txAnchorVertCh" val="b"/>
                <dgm:param type="parTxRTLAlign" val="r"/>
              </dgm:alg>
            </dgm:else>
          </dgm:choose>
          <dgm:shape xmlns:r="http://schemas.openxmlformats.org/officeDocument/2006/relationships" type="rect" r:blip="">
            <dgm:adjLst/>
          </dgm:shape>
          <dgm:choose name="Name7">
            <dgm:if name="Name8" axis="ch" ptType="node" func="cnt" op="gte" val="1">
              <dgm:presOf axis="ch desOrSelf" ptType="node node" st="1 1" cnt="1 0"/>
            </dgm:if>
            <dgm:else name="Name9">
              <dgm:presOf/>
            </dgm:else>
          </dgm:choos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arent" styleLbl="alignNode1">
          <dgm:varLst>
            <dgm:chMax val="3"/>
            <dgm:chPref val="3"/>
            <dgm:bulletEnabled val="1"/>
          </dgm:varLst>
          <dgm:alg type="tx">
            <dgm:param type="shpTxLTRAlignCh" val="ctr"/>
            <dgm:param type="txAnchorVertCh" val="mid"/>
          </dgm:alg>
          <dgm:shape xmlns:r="http://schemas.openxmlformats.org/officeDocument/2006/relationships" type="round2SameRect" r:blip="">
            <dgm:adjLst>
              <dgm:adj idx="1" val="0.1667"/>
              <dgm:adj idx="2" val="0"/>
            </dgm:adjLst>
          </dgm:shape>
          <dgm:presOf axis="self" ptType="nod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Accent" styleLbl="parChTrans1D1">
          <dgm:alg type="sp"/>
          <dgm:shape xmlns:r="http://schemas.openxmlformats.org/officeDocument/2006/relationships" type="line" r:blip="" zOrderOff="-99999">
            <dgm:adjLst/>
          </dgm:shape>
          <dgm:presOf/>
        </dgm:layoutNode>
      </dgm:layoutNode>
      <dgm:choose name="Name10">
        <dgm:if name="Name11" axis="ch" ptType="node" st="2" cnt="1" func="cnt" op="gte" val="1">
          <dgm:layoutNode name="Child" styleLbl="revTx">
            <dgm:varLst>
              <dgm:chMax val="0"/>
              <dgm:chPref val="0"/>
              <dgm:bulletEnabled val="1"/>
            </dgm:varLst>
            <dgm:choose name="Name12">
              <dgm:if name="Name13" func="var" arg="dir" op="equ" val="norm">
                <dgm:alg type="tx">
                  <dgm:param type="stBulletLvl" val="1"/>
                  <dgm:param type="parTxLTRAlign" val="l"/>
                  <dgm:param type="parTxRTLAlign" val="l"/>
                  <dgm:param type="txAnchorVert" val="t"/>
                </dgm:alg>
              </dgm:if>
              <dgm:else name="Name14">
                <dgm:alg type="tx">
                  <dgm:param type="stBulletLvl" val="1"/>
                  <dgm:param type="parTxLTRAlign" val="r"/>
                  <dgm:param type="shpTxLTRAlignCh" val="r"/>
                  <dgm:param type="txAnchorVert" val="t"/>
                  <dgm:param type="parTxRTLAlign" val="r"/>
                </dgm:alg>
              </dgm:else>
            </dgm:choose>
            <dgm:shape xmlns:r="http://schemas.openxmlformats.org/officeDocument/2006/relationships" type="rect" r:blip="">
              <dgm:adjLst/>
            </dgm:shape>
            <dgm:presOf axis="ch desOrSelf" ptType="node node" st="2 1" cnt="0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if>
        <dgm:else name="Name15"/>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11/layout/TabList">
  <dgm:title val="Tab List"/>
  <dgm:desc val="Use to show non-sequential or grouped blocks of information. Works well for lists with a small amount of Level 1 text. The first Level 2 displays next to the Level 1 text  and the remaining Level 2 text appears beneath the Level 1 text."/>
  <dgm:catLst>
    <dgm:cat type="list" pri="4500"/>
    <dgm:cat type="officeonline" pri="11000"/>
  </dgm:catLst>
  <dgm:sampData>
    <dgm:dataModel>
      <dgm:ptLst>
        <dgm:pt modelId="0" type="doc"/>
        <dgm:pt modelId="10">
          <dgm:prSet phldr="1"/>
        </dgm:pt>
        <dgm:pt modelId="11">
          <dgm:prSet phldr="1"/>
        </dgm:pt>
        <dgm:pt modelId="12">
          <dgm:prSet phldr="1"/>
        </dgm:pt>
        <dgm:pt modelId="20">
          <dgm:prSet phldr="1"/>
        </dgm:pt>
        <dgm:pt modelId="21">
          <dgm:prSet phldr="1"/>
        </dgm:pt>
        <dgm:pt modelId="22">
          <dgm:prSet phldr="1"/>
        </dgm:pt>
        <dgm:pt modelId="30">
          <dgm:prSet phldr="1"/>
        </dgm:pt>
        <dgm:pt modelId="31">
          <dgm:prSet phldr="1"/>
        </dgm:pt>
        <dgm:pt modelId="32">
          <dgm:prSet phldr="1"/>
        </dgm:pt>
      </dgm:ptLst>
      <dgm:cxnLst>
        <dgm:cxn modelId="40" srcId="0" destId="10" srcOrd="0" destOrd="0"/>
        <dgm:cxn modelId="41" srcId="10" destId="11" srcOrd="0" destOrd="0"/>
        <dgm:cxn modelId="42" srcId="10" destId="12" srcOrd="0" destOrd="0"/>
        <dgm:cxn modelId="50" srcId="0" destId="20" srcOrd="1" destOrd="0"/>
        <dgm:cxn modelId="51" srcId="20" destId="21" srcOrd="1" destOrd="0"/>
        <dgm:cxn modelId="52" srcId="20" destId="22" srcOrd="1" destOrd="0"/>
        <dgm:cxn modelId="60" srcId="0" destId="30" srcOrd="2" destOrd="0"/>
        <dgm:cxn modelId="61" srcId="30" destId="31" srcOrd="2" destOrd="0"/>
        <dgm:cxn modelId="62" srcId="30" destId="32"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dgm:chPref val="3"/>
      <dgm:dir/>
      <dgm:animOne val="branch"/>
      <dgm:animLvl val="lvl"/>
    </dgm:varLst>
    <dgm:alg type="lin">
      <dgm:param type="linDir" val="fromT"/>
    </dgm:alg>
    <dgm:shape xmlns:r="http://schemas.openxmlformats.org/officeDocument/2006/relationships" r:blip="">
      <dgm:adjLst/>
    </dgm:shape>
    <dgm:constrLst>
      <dgm:constr type="w" for="ch" forName="Child" refType="w"/>
      <dgm:constr type="h" for="ch" forName="Child" refType="h" fact="0.6667"/>
      <dgm:constr type="primFontSz" for="des" forName="Parent" op="equ" val="65"/>
      <dgm:constr type="primFontSz" for="des" forName="Child" op="equ" val="65"/>
      <dgm:constr type="primFontSz" for="des" forName="FirstChild" op="equ" val="65"/>
      <dgm:constr type="primFontSz" for="des" forName="Child" refType="primFontSz" refFor="des" refForName="Parent" op="lte"/>
      <dgm:constr type="primFontSz" for="des" forName="FirstChild" refType="primFontSz" refFor="des" refForName="Parent" op="lte"/>
      <dgm:constr type="primFontSz" for="des" forName="Child" refType="primFontSz" refFor="des" refForName="FirstChild" op="lte"/>
      <dgm:constr type="w" for="ch" forName="composite" refType="w"/>
      <dgm:constr type="h" for="ch" forName="composite" refType="h" fact="0.3333"/>
      <dgm:constr type="sp" refType="h" refFor="ch" refForName="composite" op="equ" fact="0.05"/>
      <dgm:constr type="h" for="ch" forName="sibTrans" refType="h" refFor="ch" refForName="composite" op="equ" fact="0.05"/>
      <dgm:constr type="w" for="ch" forName="sibTrans" refType="h" refFor="ch" refForName="sibTrans" op="equ"/>
    </dgm:constrLst>
    <dgm:forEach name="nodesForEach" axis="ch" ptType="node">
      <dgm:layoutNode name="composite">
        <dgm:alg type="composite"/>
        <dgm:shape xmlns:r="http://schemas.openxmlformats.org/officeDocument/2006/relationships" r:blip="">
          <dgm:adjLst/>
        </dgm:shape>
        <dgm:choose name="Name1">
          <dgm:if name="Name2" func="var" arg="dir" op="equ" val="norm">
            <dgm:constrLst>
              <dgm:constr type="l" for="ch" forName="Accent" refType="w" fact="0"/>
              <dgm:constr type="b" for="ch" forName="Accent" refType="h"/>
              <dgm:constr type="w" for="ch" forName="Accent" refType="w"/>
              <dgm:constr type="h" for="ch" forName="Accent" refType="h" fact="0"/>
              <dgm:constr type="l" for="ch" forName="FirstChild" refType="w" fact="0.26"/>
              <dgm:constr type="t" for="ch" forName="FirstChild" refType="h" fact="0"/>
              <dgm:constr type="w" for="ch" forName="FirstChild" refType="w" fact="0.74"/>
              <dgm:constr type="h" for="ch" forName="FirstChild" refType="h"/>
              <dgm:constr type="l" for="ch" forName="Parent" refType="w" fact="0"/>
              <dgm:constr type="t" for="ch" forName="Parent" refType="h" fact="0"/>
              <dgm:constr type="w" for="ch" forName="Parent" refType="w" fact="0.26"/>
              <dgm:constr type="h" for="ch" forName="Parent" refType="h"/>
            </dgm:constrLst>
          </dgm:if>
          <dgm:else name="Name3">
            <dgm:constrLst>
              <dgm:constr type="l" for="ch" forName="Accent" refType="w" fact="0"/>
              <dgm:constr type="b" for="ch" forName="Accent" refType="h"/>
              <dgm:constr type="w" for="ch" forName="Accent" refType="w"/>
              <dgm:constr type="h" for="ch" forName="Accent" refType="h" fact="0"/>
              <dgm:constr type="r" for="ch" forName="FirstChild" refType="w" fact="0.74"/>
              <dgm:constr type="t" for="ch" forName="FirstChild" refType="h" fact="0"/>
              <dgm:constr type="w" for="ch" forName="FirstChild" refType="w" fact="0.74"/>
              <dgm:constr type="h" for="ch" forName="FirstChild" refType="h"/>
              <dgm:constr type="r" for="ch" forName="Parent" refType="w"/>
              <dgm:constr type="t" for="ch" forName="Parent" refType="h" fact="0"/>
              <dgm:constr type="w" for="ch" forName="Parent" refType="w" fact="0.26"/>
              <dgm:constr type="h" for="ch" forName="Parent" refType="h"/>
            </dgm:constrLst>
          </dgm:else>
        </dgm:choose>
        <dgm:layoutNode name="FirstChild" styleLbl="revTx">
          <dgm:varLst>
            <dgm:chMax val="0"/>
            <dgm:chPref val="0"/>
            <dgm:bulletEnabled val="1"/>
          </dgm:varLst>
          <dgm:choose name="Name4">
            <dgm:if name="Name5" func="var" arg="dir" op="equ" val="norm">
              <dgm:alg type="tx">
                <dgm:param type="parTxLTRAlign" val="l"/>
                <dgm:param type="txAnchorVert" val="b"/>
                <dgm:param type="txAnchorVertCh" val="b"/>
                <dgm:param type="parTxRTLAlign" val="l"/>
              </dgm:alg>
            </dgm:if>
            <dgm:else name="Name6">
              <dgm:alg type="tx">
                <dgm:param type="parTxLTRAlign" val="r"/>
                <dgm:param type="shpTxLTRAlignCh" val="r"/>
                <dgm:param type="txAnchorVert" val="b"/>
                <dgm:param type="txAnchorVertCh" val="b"/>
                <dgm:param type="parTxRTLAlign" val="r"/>
              </dgm:alg>
            </dgm:else>
          </dgm:choose>
          <dgm:shape xmlns:r="http://schemas.openxmlformats.org/officeDocument/2006/relationships" type="rect" r:blip="">
            <dgm:adjLst/>
          </dgm:shape>
          <dgm:choose name="Name7">
            <dgm:if name="Name8" axis="ch" ptType="node" func="cnt" op="gte" val="1">
              <dgm:presOf axis="ch desOrSelf" ptType="node node" st="1 1" cnt="1 0"/>
            </dgm:if>
            <dgm:else name="Name9">
              <dgm:presOf/>
            </dgm:else>
          </dgm:choos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arent" styleLbl="alignNode1">
          <dgm:varLst>
            <dgm:chMax val="3"/>
            <dgm:chPref val="3"/>
            <dgm:bulletEnabled val="1"/>
          </dgm:varLst>
          <dgm:alg type="tx">
            <dgm:param type="shpTxLTRAlignCh" val="ctr"/>
            <dgm:param type="txAnchorVertCh" val="mid"/>
          </dgm:alg>
          <dgm:shape xmlns:r="http://schemas.openxmlformats.org/officeDocument/2006/relationships" type="round2SameRect" r:blip="">
            <dgm:adjLst>
              <dgm:adj idx="1" val="0.1667"/>
              <dgm:adj idx="2" val="0"/>
            </dgm:adjLst>
          </dgm:shape>
          <dgm:presOf axis="self" ptType="nod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Accent" styleLbl="parChTrans1D1">
          <dgm:alg type="sp"/>
          <dgm:shape xmlns:r="http://schemas.openxmlformats.org/officeDocument/2006/relationships" type="line" r:blip="" zOrderOff="-99999">
            <dgm:adjLst/>
          </dgm:shape>
          <dgm:presOf/>
        </dgm:layoutNode>
      </dgm:layoutNode>
      <dgm:choose name="Name10">
        <dgm:if name="Name11" axis="ch" ptType="node" st="2" cnt="1" func="cnt" op="gte" val="1">
          <dgm:layoutNode name="Child" styleLbl="revTx">
            <dgm:varLst>
              <dgm:chMax val="0"/>
              <dgm:chPref val="0"/>
              <dgm:bulletEnabled val="1"/>
            </dgm:varLst>
            <dgm:choose name="Name12">
              <dgm:if name="Name13" func="var" arg="dir" op="equ" val="norm">
                <dgm:alg type="tx">
                  <dgm:param type="stBulletLvl" val="1"/>
                  <dgm:param type="parTxLTRAlign" val="l"/>
                  <dgm:param type="parTxRTLAlign" val="l"/>
                  <dgm:param type="txAnchorVert" val="t"/>
                </dgm:alg>
              </dgm:if>
              <dgm:else name="Name14">
                <dgm:alg type="tx">
                  <dgm:param type="stBulletLvl" val="1"/>
                  <dgm:param type="parTxLTRAlign" val="r"/>
                  <dgm:param type="shpTxLTRAlignCh" val="r"/>
                  <dgm:param type="txAnchorVert" val="t"/>
                  <dgm:param type="parTxRTLAlign" val="r"/>
                </dgm:alg>
              </dgm:else>
            </dgm:choose>
            <dgm:shape xmlns:r="http://schemas.openxmlformats.org/officeDocument/2006/relationships" type="rect" r:blip="">
              <dgm:adjLst/>
            </dgm:shape>
            <dgm:presOf axis="ch desOrSelf" ptType="node node" st="2 1" cnt="0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if>
        <dgm:else name="Name15"/>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11/layout/TabList">
  <dgm:title val="Tab List"/>
  <dgm:desc val="Use to show non-sequential or grouped blocks of information. Works well for lists with a small amount of Level 1 text. The first Level 2 displays next to the Level 1 text  and the remaining Level 2 text appears beneath the Level 1 text."/>
  <dgm:catLst>
    <dgm:cat type="list" pri="4500"/>
    <dgm:cat type="officeonline" pri="11000"/>
  </dgm:catLst>
  <dgm:sampData>
    <dgm:dataModel>
      <dgm:ptLst>
        <dgm:pt modelId="0" type="doc"/>
        <dgm:pt modelId="10">
          <dgm:prSet phldr="1"/>
        </dgm:pt>
        <dgm:pt modelId="11">
          <dgm:prSet phldr="1"/>
        </dgm:pt>
        <dgm:pt modelId="12">
          <dgm:prSet phldr="1"/>
        </dgm:pt>
        <dgm:pt modelId="20">
          <dgm:prSet phldr="1"/>
        </dgm:pt>
        <dgm:pt modelId="21">
          <dgm:prSet phldr="1"/>
        </dgm:pt>
        <dgm:pt modelId="22">
          <dgm:prSet phldr="1"/>
        </dgm:pt>
        <dgm:pt modelId="30">
          <dgm:prSet phldr="1"/>
        </dgm:pt>
        <dgm:pt modelId="31">
          <dgm:prSet phldr="1"/>
        </dgm:pt>
        <dgm:pt modelId="32">
          <dgm:prSet phldr="1"/>
        </dgm:pt>
      </dgm:ptLst>
      <dgm:cxnLst>
        <dgm:cxn modelId="40" srcId="0" destId="10" srcOrd="0" destOrd="0"/>
        <dgm:cxn modelId="41" srcId="10" destId="11" srcOrd="0" destOrd="0"/>
        <dgm:cxn modelId="42" srcId="10" destId="12" srcOrd="0" destOrd="0"/>
        <dgm:cxn modelId="50" srcId="0" destId="20" srcOrd="1" destOrd="0"/>
        <dgm:cxn modelId="51" srcId="20" destId="21" srcOrd="1" destOrd="0"/>
        <dgm:cxn modelId="52" srcId="20" destId="22" srcOrd="1" destOrd="0"/>
        <dgm:cxn modelId="60" srcId="0" destId="30" srcOrd="2" destOrd="0"/>
        <dgm:cxn modelId="61" srcId="30" destId="31" srcOrd="2" destOrd="0"/>
        <dgm:cxn modelId="62" srcId="30" destId="32"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dgm:chPref val="3"/>
      <dgm:dir/>
      <dgm:animOne val="branch"/>
      <dgm:animLvl val="lvl"/>
    </dgm:varLst>
    <dgm:alg type="lin">
      <dgm:param type="linDir" val="fromT"/>
    </dgm:alg>
    <dgm:shape xmlns:r="http://schemas.openxmlformats.org/officeDocument/2006/relationships" r:blip="">
      <dgm:adjLst/>
    </dgm:shape>
    <dgm:constrLst>
      <dgm:constr type="w" for="ch" forName="Child" refType="w"/>
      <dgm:constr type="h" for="ch" forName="Child" refType="h" fact="0.6667"/>
      <dgm:constr type="primFontSz" for="des" forName="Parent" op="equ" val="65"/>
      <dgm:constr type="primFontSz" for="des" forName="Child" op="equ" val="65"/>
      <dgm:constr type="primFontSz" for="des" forName="FirstChild" op="equ" val="65"/>
      <dgm:constr type="primFontSz" for="des" forName="Child" refType="primFontSz" refFor="des" refForName="Parent" op="lte"/>
      <dgm:constr type="primFontSz" for="des" forName="FirstChild" refType="primFontSz" refFor="des" refForName="Parent" op="lte"/>
      <dgm:constr type="primFontSz" for="des" forName="Child" refType="primFontSz" refFor="des" refForName="FirstChild" op="lte"/>
      <dgm:constr type="w" for="ch" forName="composite" refType="w"/>
      <dgm:constr type="h" for="ch" forName="composite" refType="h" fact="0.3333"/>
      <dgm:constr type="sp" refType="h" refFor="ch" refForName="composite" op="equ" fact="0.05"/>
      <dgm:constr type="h" for="ch" forName="sibTrans" refType="h" refFor="ch" refForName="composite" op="equ" fact="0.05"/>
      <dgm:constr type="w" for="ch" forName="sibTrans" refType="h" refFor="ch" refForName="sibTrans" op="equ"/>
    </dgm:constrLst>
    <dgm:forEach name="nodesForEach" axis="ch" ptType="node">
      <dgm:layoutNode name="composite">
        <dgm:alg type="composite"/>
        <dgm:shape xmlns:r="http://schemas.openxmlformats.org/officeDocument/2006/relationships" r:blip="">
          <dgm:adjLst/>
        </dgm:shape>
        <dgm:choose name="Name1">
          <dgm:if name="Name2" func="var" arg="dir" op="equ" val="norm">
            <dgm:constrLst>
              <dgm:constr type="l" for="ch" forName="Accent" refType="w" fact="0"/>
              <dgm:constr type="b" for="ch" forName="Accent" refType="h"/>
              <dgm:constr type="w" for="ch" forName="Accent" refType="w"/>
              <dgm:constr type="h" for="ch" forName="Accent" refType="h" fact="0"/>
              <dgm:constr type="l" for="ch" forName="FirstChild" refType="w" fact="0.26"/>
              <dgm:constr type="t" for="ch" forName="FirstChild" refType="h" fact="0"/>
              <dgm:constr type="w" for="ch" forName="FirstChild" refType="w" fact="0.74"/>
              <dgm:constr type="h" for="ch" forName="FirstChild" refType="h"/>
              <dgm:constr type="l" for="ch" forName="Parent" refType="w" fact="0"/>
              <dgm:constr type="t" for="ch" forName="Parent" refType="h" fact="0"/>
              <dgm:constr type="w" for="ch" forName="Parent" refType="w" fact="0.26"/>
              <dgm:constr type="h" for="ch" forName="Parent" refType="h"/>
            </dgm:constrLst>
          </dgm:if>
          <dgm:else name="Name3">
            <dgm:constrLst>
              <dgm:constr type="l" for="ch" forName="Accent" refType="w" fact="0"/>
              <dgm:constr type="b" for="ch" forName="Accent" refType="h"/>
              <dgm:constr type="w" for="ch" forName="Accent" refType="w"/>
              <dgm:constr type="h" for="ch" forName="Accent" refType="h" fact="0"/>
              <dgm:constr type="r" for="ch" forName="FirstChild" refType="w" fact="0.74"/>
              <dgm:constr type="t" for="ch" forName="FirstChild" refType="h" fact="0"/>
              <dgm:constr type="w" for="ch" forName="FirstChild" refType="w" fact="0.74"/>
              <dgm:constr type="h" for="ch" forName="FirstChild" refType="h"/>
              <dgm:constr type="r" for="ch" forName="Parent" refType="w"/>
              <dgm:constr type="t" for="ch" forName="Parent" refType="h" fact="0"/>
              <dgm:constr type="w" for="ch" forName="Parent" refType="w" fact="0.26"/>
              <dgm:constr type="h" for="ch" forName="Parent" refType="h"/>
            </dgm:constrLst>
          </dgm:else>
        </dgm:choose>
        <dgm:layoutNode name="FirstChild" styleLbl="revTx">
          <dgm:varLst>
            <dgm:chMax val="0"/>
            <dgm:chPref val="0"/>
            <dgm:bulletEnabled val="1"/>
          </dgm:varLst>
          <dgm:choose name="Name4">
            <dgm:if name="Name5" func="var" arg="dir" op="equ" val="norm">
              <dgm:alg type="tx">
                <dgm:param type="parTxLTRAlign" val="l"/>
                <dgm:param type="txAnchorVert" val="b"/>
                <dgm:param type="txAnchorVertCh" val="b"/>
                <dgm:param type="parTxRTLAlign" val="l"/>
              </dgm:alg>
            </dgm:if>
            <dgm:else name="Name6">
              <dgm:alg type="tx">
                <dgm:param type="parTxLTRAlign" val="r"/>
                <dgm:param type="shpTxLTRAlignCh" val="r"/>
                <dgm:param type="txAnchorVert" val="b"/>
                <dgm:param type="txAnchorVertCh" val="b"/>
                <dgm:param type="parTxRTLAlign" val="r"/>
              </dgm:alg>
            </dgm:else>
          </dgm:choose>
          <dgm:shape xmlns:r="http://schemas.openxmlformats.org/officeDocument/2006/relationships" type="rect" r:blip="">
            <dgm:adjLst/>
          </dgm:shape>
          <dgm:choose name="Name7">
            <dgm:if name="Name8" axis="ch" ptType="node" func="cnt" op="gte" val="1">
              <dgm:presOf axis="ch desOrSelf" ptType="node node" st="1 1" cnt="1 0"/>
            </dgm:if>
            <dgm:else name="Name9">
              <dgm:presOf/>
            </dgm:else>
          </dgm:choos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arent" styleLbl="alignNode1">
          <dgm:varLst>
            <dgm:chMax val="3"/>
            <dgm:chPref val="3"/>
            <dgm:bulletEnabled val="1"/>
          </dgm:varLst>
          <dgm:alg type="tx">
            <dgm:param type="shpTxLTRAlignCh" val="ctr"/>
            <dgm:param type="txAnchorVertCh" val="mid"/>
          </dgm:alg>
          <dgm:shape xmlns:r="http://schemas.openxmlformats.org/officeDocument/2006/relationships" type="round2SameRect" r:blip="">
            <dgm:adjLst>
              <dgm:adj idx="1" val="0.1667"/>
              <dgm:adj idx="2" val="0"/>
            </dgm:adjLst>
          </dgm:shape>
          <dgm:presOf axis="self" ptType="nod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Accent" styleLbl="parChTrans1D1">
          <dgm:alg type="sp"/>
          <dgm:shape xmlns:r="http://schemas.openxmlformats.org/officeDocument/2006/relationships" type="line" r:blip="" zOrderOff="-99999">
            <dgm:adjLst/>
          </dgm:shape>
          <dgm:presOf/>
        </dgm:layoutNode>
      </dgm:layoutNode>
      <dgm:choose name="Name10">
        <dgm:if name="Name11" axis="ch" ptType="node" st="2" cnt="1" func="cnt" op="gte" val="1">
          <dgm:layoutNode name="Child" styleLbl="revTx">
            <dgm:varLst>
              <dgm:chMax val="0"/>
              <dgm:chPref val="0"/>
              <dgm:bulletEnabled val="1"/>
            </dgm:varLst>
            <dgm:choose name="Name12">
              <dgm:if name="Name13" func="var" arg="dir" op="equ" val="norm">
                <dgm:alg type="tx">
                  <dgm:param type="stBulletLvl" val="1"/>
                  <dgm:param type="parTxLTRAlign" val="l"/>
                  <dgm:param type="parTxRTLAlign" val="l"/>
                  <dgm:param type="txAnchorVert" val="t"/>
                </dgm:alg>
              </dgm:if>
              <dgm:else name="Name14">
                <dgm:alg type="tx">
                  <dgm:param type="stBulletLvl" val="1"/>
                  <dgm:param type="parTxLTRAlign" val="r"/>
                  <dgm:param type="shpTxLTRAlignCh" val="r"/>
                  <dgm:param type="txAnchorVert" val="t"/>
                  <dgm:param type="parTxRTLAlign" val="r"/>
                </dgm:alg>
              </dgm:else>
            </dgm:choose>
            <dgm:shape xmlns:r="http://schemas.openxmlformats.org/officeDocument/2006/relationships" type="rect" r:blip="">
              <dgm:adjLst/>
            </dgm:shape>
            <dgm:presOf axis="ch desOrSelf" ptType="node node" st="2 1" cnt="0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if>
        <dgm:else name="Name15"/>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3713"/>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sz="quarter" idx="1"/>
          </p:nvPr>
        </p:nvSpPr>
        <p:spPr>
          <a:xfrm>
            <a:off x="3849688" y="0"/>
            <a:ext cx="2946400" cy="493713"/>
          </a:xfrm>
          <a:prstGeom prst="rect">
            <a:avLst/>
          </a:prstGeom>
        </p:spPr>
        <p:txBody>
          <a:bodyPr vert="horz" lIns="91440" tIns="45720" rIns="91440" bIns="45720" rtlCol="0"/>
          <a:lstStyle>
            <a:lvl1pPr algn="r">
              <a:defRPr sz="1200"/>
            </a:lvl1pPr>
          </a:lstStyle>
          <a:p>
            <a:fld id="{9F0D0F14-DCF7-44D8-BBCB-8F06574573DB}" type="datetimeFigureOut">
              <a:rPr lang="en-US" smtClean="0"/>
              <a:pPr/>
              <a:t>12/23/2023</a:t>
            </a:fld>
            <a:endParaRPr lang="en-IN"/>
          </a:p>
        </p:txBody>
      </p:sp>
      <p:sp>
        <p:nvSpPr>
          <p:cNvPr id="4" name="Footer Placeholder 3"/>
          <p:cNvSpPr>
            <a:spLocks noGrp="1"/>
          </p:cNvSpPr>
          <p:nvPr>
            <p:ph type="ftr" sz="quarter" idx="2"/>
          </p:nvPr>
        </p:nvSpPr>
        <p:spPr>
          <a:xfrm>
            <a:off x="0" y="9378950"/>
            <a:ext cx="2946400" cy="493713"/>
          </a:xfrm>
          <a:prstGeom prst="rect">
            <a:avLst/>
          </a:prstGeom>
        </p:spPr>
        <p:txBody>
          <a:bodyPr vert="horz" lIns="91440" tIns="45720" rIns="91440" bIns="45720" rtlCol="0" anchor="b"/>
          <a:lstStyle>
            <a:lvl1pPr algn="l">
              <a:defRPr sz="1200"/>
            </a:lvl1pPr>
          </a:lstStyle>
          <a:p>
            <a:endParaRPr lang="en-IN"/>
          </a:p>
        </p:txBody>
      </p:sp>
      <p:sp>
        <p:nvSpPr>
          <p:cNvPr id="5" name="Slide Number Placeholder 4"/>
          <p:cNvSpPr>
            <a:spLocks noGrp="1"/>
          </p:cNvSpPr>
          <p:nvPr>
            <p:ph type="sldNum" sz="quarter" idx="3"/>
          </p:nvPr>
        </p:nvSpPr>
        <p:spPr>
          <a:xfrm>
            <a:off x="3849688" y="9378950"/>
            <a:ext cx="2946400" cy="493713"/>
          </a:xfrm>
          <a:prstGeom prst="rect">
            <a:avLst/>
          </a:prstGeom>
        </p:spPr>
        <p:txBody>
          <a:bodyPr vert="horz" lIns="91440" tIns="45720" rIns="91440" bIns="45720" rtlCol="0" anchor="b"/>
          <a:lstStyle>
            <a:lvl1pPr algn="r">
              <a:defRPr sz="1200"/>
            </a:lvl1pPr>
          </a:lstStyle>
          <a:p>
            <a:fld id="{FA0FA937-1898-4024-A6C0-CA09AC4B77DD}" type="slidenum">
              <a:rPr lang="en-IN" smtClean="0"/>
              <a:pPr/>
              <a:t>‹#›</a:t>
            </a:fld>
            <a:endParaRPr lang="en-IN"/>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3713"/>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49688" y="0"/>
            <a:ext cx="2946400" cy="493713"/>
          </a:xfrm>
          <a:prstGeom prst="rect">
            <a:avLst/>
          </a:prstGeom>
        </p:spPr>
        <p:txBody>
          <a:bodyPr vert="horz" lIns="91440" tIns="45720" rIns="91440" bIns="45720" rtlCol="0"/>
          <a:lstStyle>
            <a:lvl1pPr algn="r">
              <a:defRPr sz="1200"/>
            </a:lvl1pPr>
          </a:lstStyle>
          <a:p>
            <a:fld id="{414DF0C9-1092-41F8-89BB-7B6DA7EEE8A9}" type="datetimeFigureOut">
              <a:rPr lang="en-US" smtClean="0"/>
              <a:pPr/>
              <a:t>12/23/2023</a:t>
            </a:fld>
            <a:endParaRPr lang="en-IN"/>
          </a:p>
        </p:txBody>
      </p:sp>
      <p:sp>
        <p:nvSpPr>
          <p:cNvPr id="4" name="Slide Image Placeholder 3"/>
          <p:cNvSpPr>
            <a:spLocks noGrp="1" noRot="1" noChangeAspect="1"/>
          </p:cNvSpPr>
          <p:nvPr>
            <p:ph type="sldImg" idx="2"/>
          </p:nvPr>
        </p:nvSpPr>
        <p:spPr>
          <a:xfrm>
            <a:off x="109538" y="741363"/>
            <a:ext cx="6578600" cy="370205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79450" y="4691063"/>
            <a:ext cx="5438775" cy="444341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9378950"/>
            <a:ext cx="2946400" cy="493713"/>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49688" y="9378950"/>
            <a:ext cx="2946400" cy="493713"/>
          </a:xfrm>
          <a:prstGeom prst="rect">
            <a:avLst/>
          </a:prstGeom>
        </p:spPr>
        <p:txBody>
          <a:bodyPr vert="horz" lIns="91440" tIns="45720" rIns="91440" bIns="45720" rtlCol="0" anchor="b"/>
          <a:lstStyle>
            <a:lvl1pPr algn="r">
              <a:defRPr sz="1200"/>
            </a:lvl1pPr>
          </a:lstStyle>
          <a:p>
            <a:fld id="{80F19340-D344-4D18-A4AD-FCE515C30B45}" type="slidenum">
              <a:rPr lang="en-IN" smtClean="0"/>
              <a:pPr/>
              <a:t>‹#›</a:t>
            </a:fld>
            <a:endParaRPr lang="en-IN"/>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9538" y="741363"/>
            <a:ext cx="6578600" cy="3702050"/>
          </a:xfrm>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80F19340-D344-4D18-A4AD-FCE515C30B45}" type="slidenum">
              <a:rPr lang="en-IN" smtClean="0"/>
              <a:pPr/>
              <a:t>11</a:t>
            </a:fld>
            <a:endParaRPr lang="en-IN"/>
          </a:p>
        </p:txBody>
      </p:sp>
    </p:spTree>
    <p:extLst>
      <p:ext uri="{BB962C8B-B14F-4D97-AF65-F5344CB8AC3E}">
        <p14:creationId xmlns:p14="http://schemas.microsoft.com/office/powerpoint/2010/main" val="38561349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9538" y="741363"/>
            <a:ext cx="6578600" cy="3702050"/>
          </a:xfrm>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80F19340-D344-4D18-A4AD-FCE515C30B45}" type="slidenum">
              <a:rPr lang="en-IN" smtClean="0"/>
              <a:pPr/>
              <a:t>12</a:t>
            </a:fld>
            <a:endParaRPr lang="en-IN"/>
          </a:p>
        </p:txBody>
      </p:sp>
    </p:spTree>
    <p:extLst>
      <p:ext uri="{BB962C8B-B14F-4D97-AF65-F5344CB8AC3E}">
        <p14:creationId xmlns:p14="http://schemas.microsoft.com/office/powerpoint/2010/main" val="9601845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1" y="2130431"/>
            <a:ext cx="10363200" cy="1470025"/>
          </a:xfrm>
        </p:spPr>
        <p:txBody>
          <a:bodyPr/>
          <a:lstStyle/>
          <a:p>
            <a:r>
              <a:rPr lang="en-US"/>
              <a:t>Click to edit Master title style</a:t>
            </a:r>
            <a:endParaRPr lang="en-IN"/>
          </a:p>
        </p:txBody>
      </p:sp>
      <p:sp>
        <p:nvSpPr>
          <p:cNvPr id="3" name="Subtitle 2"/>
          <p:cNvSpPr>
            <a:spLocks noGrp="1"/>
          </p:cNvSpPr>
          <p:nvPr>
            <p:ph type="subTitle" idx="1"/>
          </p:nvPr>
        </p:nvSpPr>
        <p:spPr>
          <a:xfrm>
            <a:off x="1828800" y="3886200"/>
            <a:ext cx="8534401"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IN"/>
          </a:p>
        </p:txBody>
      </p:sp>
      <p:sp>
        <p:nvSpPr>
          <p:cNvPr id="4" name="Date Placeholder 3"/>
          <p:cNvSpPr>
            <a:spLocks noGrp="1"/>
          </p:cNvSpPr>
          <p:nvPr>
            <p:ph type="dt" sz="half" idx="10"/>
          </p:nvPr>
        </p:nvSpPr>
        <p:spPr/>
        <p:txBody>
          <a:bodyPr/>
          <a:lstStyle/>
          <a:p>
            <a:fld id="{52C3969D-8BF8-4449-914B-59AB4C404315}" type="datetime1">
              <a:rPr lang="en-US" smtClean="0"/>
              <a:pPr/>
              <a:t>12/23/2023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431675E-8ECF-479F-881A-11E0C020A88C}" type="slidenum">
              <a:rPr lang="en-IN" smtClean="0"/>
              <a:pPr/>
              <a:t>‹#›</a:t>
            </a:fld>
            <a:endParaRPr lang="en-I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6AC49C4F-117B-41B0-A75B-F62100F78D42}" type="datetime1">
              <a:rPr lang="en-US" smtClean="0"/>
              <a:pPr/>
              <a:t>12/23/2023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431675E-8ECF-479F-881A-11E0C020A88C}" type="slidenum">
              <a:rPr lang="en-IN" smtClean="0"/>
              <a:pPr/>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1" y="274642"/>
            <a:ext cx="2743200" cy="5851525"/>
          </a:xfrm>
        </p:spPr>
        <p:txBody>
          <a:bodyPr vert="eaVert"/>
          <a:lstStyle/>
          <a:p>
            <a:r>
              <a:rPr lang="en-US"/>
              <a:t>Click to edit Master title style</a:t>
            </a:r>
            <a:endParaRPr lang="en-IN"/>
          </a:p>
        </p:txBody>
      </p:sp>
      <p:sp>
        <p:nvSpPr>
          <p:cNvPr id="3" name="Vertical Text Placeholder 2"/>
          <p:cNvSpPr>
            <a:spLocks noGrp="1"/>
          </p:cNvSpPr>
          <p:nvPr>
            <p:ph type="body" orient="vert" idx="1"/>
          </p:nvPr>
        </p:nvSpPr>
        <p:spPr>
          <a:xfrm>
            <a:off x="609601" y="274642"/>
            <a:ext cx="8026399"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9F4D55E5-36CC-4380-A6BA-430C340B4C31}" type="datetime1">
              <a:rPr lang="en-US" smtClean="0"/>
              <a:pPr/>
              <a:t>12/23/2023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431675E-8ECF-479F-881A-11E0C020A88C}" type="slidenum">
              <a:rPr lang="en-IN" smtClean="0"/>
              <a:pPr/>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DE097350-599E-463C-9488-CC6667F31E54}" type="datetime1">
              <a:rPr lang="en-US" smtClean="0"/>
              <a:pPr/>
              <a:t>12/23/2023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431675E-8ECF-479F-881A-11E0C020A88C}" type="slidenum">
              <a:rPr lang="en-IN" smtClean="0"/>
              <a:pPr/>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5" y="4406902"/>
            <a:ext cx="10363200" cy="1362076"/>
          </a:xfrm>
        </p:spPr>
        <p:txBody>
          <a:bodyPr anchor="t"/>
          <a:lstStyle>
            <a:lvl1pPr algn="l">
              <a:defRPr sz="4000" b="1" cap="all"/>
            </a:lvl1pPr>
          </a:lstStyle>
          <a:p>
            <a:r>
              <a:rPr lang="en-US"/>
              <a:t>Click to edit Master title style</a:t>
            </a:r>
            <a:endParaRPr lang="en-IN"/>
          </a:p>
        </p:txBody>
      </p:sp>
      <p:sp>
        <p:nvSpPr>
          <p:cNvPr id="3" name="Text Placeholder 2"/>
          <p:cNvSpPr>
            <a:spLocks noGrp="1"/>
          </p:cNvSpPr>
          <p:nvPr>
            <p:ph type="body" idx="1"/>
          </p:nvPr>
        </p:nvSpPr>
        <p:spPr>
          <a:xfrm>
            <a:off x="963085"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68811F9-0DAA-4BC7-B96C-53A68CA1676D}" type="datetime1">
              <a:rPr lang="en-US" smtClean="0"/>
              <a:pPr/>
              <a:t>12/23/2023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431675E-8ECF-479F-881A-11E0C020A88C}" type="slidenum">
              <a:rPr lang="en-IN" smtClean="0"/>
              <a:pPr/>
              <a:t>‹#›</a:t>
            </a:fld>
            <a:endParaRPr lang="en-I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sz="half" idx="1"/>
          </p:nvPr>
        </p:nvSpPr>
        <p:spPr>
          <a:xfrm>
            <a:off x="609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p:cNvSpPr>
            <a:spLocks noGrp="1"/>
          </p:cNvSpPr>
          <p:nvPr>
            <p:ph sz="half" idx="2"/>
          </p:nvPr>
        </p:nvSpPr>
        <p:spPr>
          <a:xfrm>
            <a:off x="6197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p:cNvSpPr>
            <a:spLocks noGrp="1"/>
          </p:cNvSpPr>
          <p:nvPr>
            <p:ph type="dt" sz="half" idx="10"/>
          </p:nvPr>
        </p:nvSpPr>
        <p:spPr/>
        <p:txBody>
          <a:bodyPr/>
          <a:lstStyle/>
          <a:p>
            <a:fld id="{DE957466-7505-4B42-81BF-9CC7076AAAE2}" type="datetime1">
              <a:rPr lang="en-US" smtClean="0"/>
              <a:pPr/>
              <a:t>12/23/2023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0431675E-8ECF-479F-881A-11E0C020A88C}" type="slidenum">
              <a:rPr lang="en-IN" smtClean="0"/>
              <a:pPr/>
              <a:t>‹#›</a:t>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IN"/>
          </a:p>
        </p:txBody>
      </p:sp>
      <p:sp>
        <p:nvSpPr>
          <p:cNvPr id="3" name="Text Placeholder 2"/>
          <p:cNvSpPr>
            <a:spLocks noGrp="1"/>
          </p:cNvSpPr>
          <p:nvPr>
            <p:ph type="body" idx="1"/>
          </p:nvPr>
        </p:nvSpPr>
        <p:spPr>
          <a:xfrm>
            <a:off x="609600" y="1535115"/>
            <a:ext cx="5386918"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p:cNvSpPr>
            <a:spLocks noGrp="1"/>
          </p:cNvSpPr>
          <p:nvPr>
            <p:ph type="body" sz="quarter" idx="3"/>
          </p:nvPr>
        </p:nvSpPr>
        <p:spPr>
          <a:xfrm>
            <a:off x="6193373" y="1535115"/>
            <a:ext cx="5389033"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73"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p:cNvSpPr>
            <a:spLocks noGrp="1"/>
          </p:cNvSpPr>
          <p:nvPr>
            <p:ph type="dt" sz="half" idx="10"/>
          </p:nvPr>
        </p:nvSpPr>
        <p:spPr/>
        <p:txBody>
          <a:bodyPr/>
          <a:lstStyle/>
          <a:p>
            <a:fld id="{31DE47FA-98D2-44D1-87B7-4C684D15352D}" type="datetime1">
              <a:rPr lang="en-US" smtClean="0"/>
              <a:pPr/>
              <a:t>12/23/2023</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0431675E-8ECF-479F-881A-11E0C020A88C}" type="slidenum">
              <a:rPr lang="en-IN" smtClean="0"/>
              <a:pPr/>
              <a:t>‹#›</a:t>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Date Placeholder 2"/>
          <p:cNvSpPr>
            <a:spLocks noGrp="1"/>
          </p:cNvSpPr>
          <p:nvPr>
            <p:ph type="dt" sz="half" idx="10"/>
          </p:nvPr>
        </p:nvSpPr>
        <p:spPr/>
        <p:txBody>
          <a:bodyPr/>
          <a:lstStyle/>
          <a:p>
            <a:fld id="{43C4D4B3-816B-4072-A668-72F61051604E}" type="datetime1">
              <a:rPr lang="en-US" smtClean="0"/>
              <a:pPr/>
              <a:t>12/23/2023</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0431675E-8ECF-479F-881A-11E0C020A88C}" type="slidenum">
              <a:rPr lang="en-IN" smtClean="0"/>
              <a:pPr/>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BD5AFFD-7F8C-402B-ACD9-3F9D6631BB60}" type="datetime1">
              <a:rPr lang="en-US" smtClean="0"/>
              <a:pPr/>
              <a:t>12/23/2023</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0431675E-8ECF-479F-881A-11E0C020A88C}" type="slidenum">
              <a:rPr lang="en-IN" smtClean="0"/>
              <a:pPr/>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6" y="273053"/>
            <a:ext cx="4011084" cy="1162051"/>
          </a:xfrm>
        </p:spPr>
        <p:txBody>
          <a:bodyPr anchor="b"/>
          <a:lstStyle>
            <a:lvl1pPr algn="l">
              <a:defRPr sz="2000" b="1"/>
            </a:lvl1pPr>
          </a:lstStyle>
          <a:p>
            <a:r>
              <a:rPr lang="en-US"/>
              <a:t>Click to edit Master title style</a:t>
            </a:r>
            <a:endParaRPr lang="en-IN"/>
          </a:p>
        </p:txBody>
      </p:sp>
      <p:sp>
        <p:nvSpPr>
          <p:cNvPr id="3" name="Content Placeholder 2"/>
          <p:cNvSpPr>
            <a:spLocks noGrp="1"/>
          </p:cNvSpPr>
          <p:nvPr>
            <p:ph idx="1"/>
          </p:nvPr>
        </p:nvSpPr>
        <p:spPr>
          <a:xfrm>
            <a:off x="4766735" y="273054"/>
            <a:ext cx="6815666"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p:cNvSpPr>
            <a:spLocks noGrp="1"/>
          </p:cNvSpPr>
          <p:nvPr>
            <p:ph type="body" sz="half" idx="2"/>
          </p:nvPr>
        </p:nvSpPr>
        <p:spPr>
          <a:xfrm>
            <a:off x="609606"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AC61969-530F-47D6-B074-CBD523FA13EB}" type="datetime1">
              <a:rPr lang="en-US" smtClean="0"/>
              <a:pPr/>
              <a:t>12/23/2023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0431675E-8ECF-479F-881A-11E0C020A88C}" type="slidenum">
              <a:rPr lang="en-IN" smtClean="0"/>
              <a:pPr/>
              <a:t>‹#›</a:t>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8" y="4800602"/>
            <a:ext cx="7315200" cy="566739"/>
          </a:xfrm>
        </p:spPr>
        <p:txBody>
          <a:bodyPr anchor="b"/>
          <a:lstStyle>
            <a:lvl1pPr algn="l">
              <a:defRPr sz="2000" b="1"/>
            </a:lvl1pPr>
          </a:lstStyle>
          <a:p>
            <a:r>
              <a:rPr lang="en-US"/>
              <a:t>Click to edit Master title style</a:t>
            </a:r>
            <a:endParaRPr lang="en-IN"/>
          </a:p>
        </p:txBody>
      </p:sp>
      <p:sp>
        <p:nvSpPr>
          <p:cNvPr id="3" name="Picture Placeholder 2"/>
          <p:cNvSpPr>
            <a:spLocks noGrp="1"/>
          </p:cNvSpPr>
          <p:nvPr>
            <p:ph type="pic" idx="1"/>
          </p:nvPr>
        </p:nvSpPr>
        <p:spPr>
          <a:xfrm>
            <a:off x="2389718"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2389718" y="5367340"/>
            <a:ext cx="7315200" cy="8048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558BB17-C890-4D76-AFF7-A047F06710DD}" type="datetime1">
              <a:rPr lang="en-US" smtClean="0"/>
              <a:pPr/>
              <a:t>12/23/2023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0431675E-8ECF-479F-881A-11E0C020A88C}" type="slidenum">
              <a:rPr lang="en-IN" smtClean="0"/>
              <a:pPr/>
              <a:t>‹#›</a:t>
            </a:fld>
            <a:endParaRPr lang="en-I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9"/>
            <a:ext cx="10972801" cy="1143000"/>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p:cNvSpPr>
            <a:spLocks noGrp="1"/>
          </p:cNvSpPr>
          <p:nvPr>
            <p:ph type="body" idx="1"/>
          </p:nvPr>
        </p:nvSpPr>
        <p:spPr>
          <a:xfrm>
            <a:off x="609600" y="1600203"/>
            <a:ext cx="10972801"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2"/>
          </p:nvPr>
        </p:nvSpPr>
        <p:spPr>
          <a:xfrm>
            <a:off x="609600" y="6356354"/>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466ED8A-F804-4721-9CE6-3D845C65BD7B}" type="datetime1">
              <a:rPr lang="en-US" smtClean="0"/>
              <a:pPr/>
              <a:t>12/23/2023</a:t>
            </a:fld>
            <a:endParaRPr lang="en-IN"/>
          </a:p>
        </p:txBody>
      </p:sp>
      <p:sp>
        <p:nvSpPr>
          <p:cNvPr id="5" name="Footer Placeholder 4"/>
          <p:cNvSpPr>
            <a:spLocks noGrp="1"/>
          </p:cNvSpPr>
          <p:nvPr>
            <p:ph type="ftr" sz="quarter" idx="3"/>
          </p:nvPr>
        </p:nvSpPr>
        <p:spPr>
          <a:xfrm>
            <a:off x="4165601" y="6356354"/>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737600" y="6356354"/>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31675E-8ECF-479F-881A-11E0C020A88C}" type="slidenum">
              <a:rPr lang="en-IN" smtClean="0"/>
              <a:pPr/>
              <a:t>‹#›</a:t>
            </a:fld>
            <a:endParaRPr lang="en-IN"/>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4.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31504" y="2286000"/>
            <a:ext cx="9072563" cy="1143000"/>
          </a:xfrm>
        </p:spPr>
        <p:txBody>
          <a:bodyPr>
            <a:noAutofit/>
          </a:bodyPr>
          <a:lstStyle/>
          <a:p>
            <a:r>
              <a:rPr lang="en-US" sz="3600" b="1" dirty="0"/>
              <a:t>Quality Management System for </a:t>
            </a:r>
            <a:br>
              <a:rPr lang="en-US" sz="3600" b="1" dirty="0"/>
            </a:br>
            <a:r>
              <a:rPr lang="en-IN" sz="3600" b="1" dirty="0"/>
              <a:t>National Regulatory Authorities</a:t>
            </a:r>
            <a:endParaRPr lang="en-IN" sz="3600" dirty="0"/>
          </a:p>
        </p:txBody>
      </p:sp>
      <p:pic>
        <p:nvPicPr>
          <p:cNvPr id="7" name="Content Placeholder 6"/>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252611" y="3474172"/>
            <a:ext cx="3830348" cy="2046180"/>
          </a:xfrm>
        </p:spPr>
      </p:pic>
      <p:pic>
        <p:nvPicPr>
          <p:cNvPr id="3" name="Picture 3" descr="C:\Users\user\Desktop\CDSCO Logo FInal.png">
            <a:extLst>
              <a:ext uri="{FF2B5EF4-FFF2-40B4-BE49-F238E27FC236}">
                <a16:creationId xmlns:a16="http://schemas.microsoft.com/office/drawing/2014/main" id="{4D817AE4-57E6-42D7-3BD2-C3F097500A90}"/>
              </a:ext>
            </a:extLst>
          </p:cNvPr>
          <p:cNvPicPr>
            <a:picLocks noChangeAspect="1" noChangeArrowheads="1"/>
          </p:cNvPicPr>
          <p:nvPr/>
        </p:nvPicPr>
        <p:blipFill>
          <a:blip r:embed="rId3" cstate="print">
            <a:lum bright="-7000" contrast="39000"/>
          </a:blip>
          <a:srcRect/>
          <a:stretch>
            <a:fillRect/>
          </a:stretch>
        </p:blipFill>
        <p:spPr bwMode="auto">
          <a:xfrm>
            <a:off x="551384" y="113172"/>
            <a:ext cx="1656184" cy="1502303"/>
          </a:xfrm>
          <a:prstGeom prst="rect">
            <a:avLst/>
          </a:prstGeom>
          <a:noFill/>
        </p:spPr>
      </p:pic>
      <p:pic>
        <p:nvPicPr>
          <p:cNvPr id="4" name="Picture 3">
            <a:extLst>
              <a:ext uri="{FF2B5EF4-FFF2-40B4-BE49-F238E27FC236}">
                <a16:creationId xmlns:a16="http://schemas.microsoft.com/office/drawing/2014/main" id="{A209B61A-6B48-DF5D-522C-C04496DA76D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935760" y="142051"/>
            <a:ext cx="3816424" cy="1473424"/>
          </a:xfrm>
          <a:prstGeom prst="rect">
            <a:avLst/>
          </a:prstGeom>
        </p:spPr>
      </p:pic>
      <p:pic>
        <p:nvPicPr>
          <p:cNvPr id="8" name="Picture 2">
            <a:extLst>
              <a:ext uri="{FF2B5EF4-FFF2-40B4-BE49-F238E27FC236}">
                <a16:creationId xmlns:a16="http://schemas.microsoft.com/office/drawing/2014/main" id="{21B0163B-4B4B-458B-1BDA-A0F3E341E716}"/>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688288" y="298936"/>
            <a:ext cx="3352800" cy="918802"/>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8">
            <a:extLst>
              <a:ext uri="{FF2B5EF4-FFF2-40B4-BE49-F238E27FC236}">
                <a16:creationId xmlns:a16="http://schemas.microsoft.com/office/drawing/2014/main" id="{169C9F5F-91FF-2576-C975-5617635CB688}"/>
              </a:ext>
            </a:extLst>
          </p:cNvPr>
          <p:cNvSpPr/>
          <p:nvPr/>
        </p:nvSpPr>
        <p:spPr>
          <a:xfrm>
            <a:off x="0" y="6453497"/>
            <a:ext cx="12192000" cy="431800"/>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p>
        </p:txBody>
      </p:sp>
    </p:spTree>
    <p:extLst>
      <p:ext uri="{BB962C8B-B14F-4D97-AF65-F5344CB8AC3E}">
        <p14:creationId xmlns:p14="http://schemas.microsoft.com/office/powerpoint/2010/main" val="28421864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88976" y="571505"/>
            <a:ext cx="9072563" cy="4525963"/>
          </a:xfrm>
        </p:spPr>
        <p:txBody>
          <a:bodyPr>
            <a:normAutofit/>
          </a:bodyPr>
          <a:lstStyle/>
          <a:p>
            <a:pPr algn="just"/>
            <a:endParaRPr lang="en-US" dirty="0"/>
          </a:p>
          <a:p>
            <a:pPr marL="0" indent="0" algn="just">
              <a:buNone/>
            </a:pPr>
            <a:endParaRPr lang="en-US" dirty="0"/>
          </a:p>
        </p:txBody>
      </p:sp>
      <p:graphicFrame>
        <p:nvGraphicFramePr>
          <p:cNvPr id="8" name="Diagram 7"/>
          <p:cNvGraphicFramePr/>
          <p:nvPr>
            <p:extLst>
              <p:ext uri="{D42A27DB-BD31-4B8C-83A1-F6EECF244321}">
                <p14:modId xmlns:p14="http://schemas.microsoft.com/office/powerpoint/2010/main" val="1391950330"/>
              </p:ext>
            </p:extLst>
          </p:nvPr>
        </p:nvGraphicFramePr>
        <p:xfrm>
          <a:off x="1063249" y="2274876"/>
          <a:ext cx="10577367" cy="398078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3" name="Rectangle 12"/>
          <p:cNvSpPr/>
          <p:nvPr/>
        </p:nvSpPr>
        <p:spPr>
          <a:xfrm>
            <a:off x="1207111" y="6009211"/>
            <a:ext cx="9663942" cy="891141"/>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a:lstStyle/>
          <a:p>
            <a:endParaRPr lang="en-US"/>
          </a:p>
        </p:txBody>
      </p:sp>
      <p:sp>
        <p:nvSpPr>
          <p:cNvPr id="5" name="Title 1">
            <a:extLst>
              <a:ext uri="{FF2B5EF4-FFF2-40B4-BE49-F238E27FC236}">
                <a16:creationId xmlns:a16="http://schemas.microsoft.com/office/drawing/2014/main" id="{0F3FC567-5823-EECA-0F78-661CA272BF48}"/>
              </a:ext>
            </a:extLst>
          </p:cNvPr>
          <p:cNvSpPr txBox="1">
            <a:spLocks/>
          </p:cNvSpPr>
          <p:nvPr/>
        </p:nvSpPr>
        <p:spPr>
          <a:xfrm>
            <a:off x="4295800" y="1122004"/>
            <a:ext cx="7646641"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IN" sz="2800" b="1" dirty="0"/>
              <a:t>Quality management system requirements</a:t>
            </a:r>
            <a:br>
              <a:rPr lang="en-IN" sz="2800" b="1" dirty="0"/>
            </a:br>
            <a:r>
              <a:rPr lang="en-IN" sz="2800" b="1" dirty="0"/>
              <a:t>for national regulatory authorities</a:t>
            </a:r>
            <a:endParaRPr lang="en-IN" sz="2800" dirty="0"/>
          </a:p>
        </p:txBody>
      </p:sp>
      <p:sp>
        <p:nvSpPr>
          <p:cNvPr id="15" name="Rectangle 14">
            <a:extLst>
              <a:ext uri="{FF2B5EF4-FFF2-40B4-BE49-F238E27FC236}">
                <a16:creationId xmlns:a16="http://schemas.microsoft.com/office/drawing/2014/main" id="{71F8633E-FCED-833B-496E-AFA6895192DB}"/>
              </a:ext>
            </a:extLst>
          </p:cNvPr>
          <p:cNvSpPr/>
          <p:nvPr/>
        </p:nvSpPr>
        <p:spPr>
          <a:xfrm>
            <a:off x="0" y="6459466"/>
            <a:ext cx="12192000" cy="431800"/>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p>
        </p:txBody>
      </p:sp>
    </p:spTree>
    <p:extLst>
      <p:ext uri="{BB962C8B-B14F-4D97-AF65-F5344CB8AC3E}">
        <p14:creationId xmlns:p14="http://schemas.microsoft.com/office/powerpoint/2010/main" val="29325192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03513" y="-66515"/>
            <a:ext cx="9072563" cy="1143000"/>
          </a:xfrm>
        </p:spPr>
        <p:txBody>
          <a:bodyPr>
            <a:noAutofit/>
          </a:bodyPr>
          <a:lstStyle/>
          <a:p>
            <a:r>
              <a:rPr lang="en-IN" sz="2400" b="1" dirty="0"/>
              <a:t>Quality management system implementation </a:t>
            </a:r>
            <a:br>
              <a:rPr lang="en-IN" sz="2400" b="1" dirty="0"/>
            </a:br>
            <a:r>
              <a:rPr lang="en-IN" sz="2400" b="1" dirty="0"/>
              <a:t>methodology</a:t>
            </a:r>
            <a:endParaRPr lang="en-IN" sz="2400" dirty="0"/>
          </a:p>
        </p:txBody>
      </p:sp>
      <p:sp>
        <p:nvSpPr>
          <p:cNvPr id="3" name="Content Placeholder 2"/>
          <p:cNvSpPr>
            <a:spLocks noGrp="1"/>
          </p:cNvSpPr>
          <p:nvPr>
            <p:ph idx="1"/>
          </p:nvPr>
        </p:nvSpPr>
        <p:spPr>
          <a:xfrm>
            <a:off x="1199457" y="1034003"/>
            <a:ext cx="9449915" cy="4525963"/>
          </a:xfrm>
        </p:spPr>
        <p:txBody>
          <a:bodyPr>
            <a:normAutofit/>
          </a:bodyPr>
          <a:lstStyle/>
          <a:p>
            <a:pPr marL="0" indent="0" algn="ctr">
              <a:buNone/>
            </a:pPr>
            <a:r>
              <a:rPr lang="en-US" sz="1800" b="1" dirty="0"/>
              <a:t>Supporting factors for quality management </a:t>
            </a:r>
            <a:r>
              <a:rPr lang="en-IN" sz="1800" b="1" dirty="0"/>
              <a:t>system implementation:-</a:t>
            </a:r>
          </a:p>
          <a:p>
            <a:pPr marL="0" indent="0" algn="ctr">
              <a:buNone/>
            </a:pPr>
            <a:r>
              <a:rPr lang="en-US" sz="1800" b="1" dirty="0"/>
              <a:t>Potential mechanisms that can support QMS implementation include:</a:t>
            </a:r>
            <a:endParaRPr lang="en-IN" sz="1800" b="1" dirty="0"/>
          </a:p>
        </p:txBody>
      </p:sp>
      <p:graphicFrame>
        <p:nvGraphicFramePr>
          <p:cNvPr id="7" name="Diagram 6"/>
          <p:cNvGraphicFramePr/>
          <p:nvPr>
            <p:extLst>
              <p:ext uri="{D42A27DB-BD31-4B8C-83A1-F6EECF244321}">
                <p14:modId xmlns:p14="http://schemas.microsoft.com/office/powerpoint/2010/main" val="3282819318"/>
              </p:ext>
            </p:extLst>
          </p:nvPr>
        </p:nvGraphicFramePr>
        <p:xfrm>
          <a:off x="1083521" y="1556792"/>
          <a:ext cx="10081120" cy="516468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2778958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03513" y="-66515"/>
            <a:ext cx="9072563" cy="1143000"/>
          </a:xfrm>
        </p:spPr>
        <p:txBody>
          <a:bodyPr>
            <a:noAutofit/>
          </a:bodyPr>
          <a:lstStyle/>
          <a:p>
            <a:r>
              <a:rPr lang="en-IN" sz="2400" b="1" dirty="0"/>
              <a:t>Quality management system implementation </a:t>
            </a:r>
            <a:br>
              <a:rPr lang="en-IN" sz="2400" b="1" dirty="0"/>
            </a:br>
            <a:r>
              <a:rPr lang="en-IN" sz="2400" b="1" dirty="0"/>
              <a:t>methodology</a:t>
            </a:r>
            <a:endParaRPr lang="en-IN" sz="2400" dirty="0"/>
          </a:p>
        </p:txBody>
      </p:sp>
      <p:sp>
        <p:nvSpPr>
          <p:cNvPr id="4" name="Footer Placeholder 3"/>
          <p:cNvSpPr>
            <a:spLocks noGrp="1"/>
          </p:cNvSpPr>
          <p:nvPr>
            <p:ph type="ftr" sz="quarter" idx="11"/>
          </p:nvPr>
        </p:nvSpPr>
        <p:spPr/>
        <p:txBody>
          <a:bodyPr/>
          <a:lstStyle/>
          <a:p>
            <a:endParaRPr lang="en-IN"/>
          </a:p>
        </p:txBody>
      </p:sp>
      <p:sp>
        <p:nvSpPr>
          <p:cNvPr id="3" name="Content Placeholder 2"/>
          <p:cNvSpPr>
            <a:spLocks noGrp="1"/>
          </p:cNvSpPr>
          <p:nvPr>
            <p:ph idx="1"/>
          </p:nvPr>
        </p:nvSpPr>
        <p:spPr>
          <a:xfrm>
            <a:off x="1199457" y="1034003"/>
            <a:ext cx="9449915" cy="4525963"/>
          </a:xfrm>
        </p:spPr>
        <p:txBody>
          <a:bodyPr/>
          <a:lstStyle/>
          <a:p>
            <a:pPr marL="0" indent="0" algn="ctr">
              <a:buNone/>
            </a:pPr>
            <a:r>
              <a:rPr lang="en-US" sz="1800" b="1" dirty="0"/>
              <a:t>Supporting factors for quality management </a:t>
            </a:r>
            <a:r>
              <a:rPr lang="en-IN" sz="1800" b="1" dirty="0"/>
              <a:t>system implementation:-</a:t>
            </a:r>
          </a:p>
          <a:p>
            <a:pPr marL="0" indent="0" algn="ctr">
              <a:buNone/>
            </a:pPr>
            <a:r>
              <a:rPr lang="en-US" sz="1800" b="1" dirty="0"/>
              <a:t>Potential mechanisms that can support QMS implementation include:</a:t>
            </a:r>
            <a:endParaRPr lang="en-IN" sz="2400" b="1" dirty="0"/>
          </a:p>
        </p:txBody>
      </p:sp>
      <p:graphicFrame>
        <p:nvGraphicFramePr>
          <p:cNvPr id="7" name="Diagram 6"/>
          <p:cNvGraphicFramePr/>
          <p:nvPr>
            <p:extLst>
              <p:ext uri="{D42A27DB-BD31-4B8C-83A1-F6EECF244321}">
                <p14:modId xmlns:p14="http://schemas.microsoft.com/office/powerpoint/2010/main" val="4012366264"/>
              </p:ext>
            </p:extLst>
          </p:nvPr>
        </p:nvGraphicFramePr>
        <p:xfrm>
          <a:off x="1083521" y="1556792"/>
          <a:ext cx="10081120" cy="516468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959200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07368" y="2492896"/>
            <a:ext cx="11377263" cy="4032448"/>
          </a:xfrm>
        </p:spPr>
        <p:txBody>
          <a:bodyPr>
            <a:normAutofit/>
          </a:bodyPr>
          <a:lstStyle/>
          <a:p>
            <a:pPr marL="0" indent="0" algn="ctr">
              <a:buNone/>
            </a:pPr>
            <a:r>
              <a:rPr lang="en-US" sz="2800" dirty="0">
                <a:solidFill>
                  <a:srgbClr val="0070C0"/>
                </a:solidFill>
              </a:rPr>
              <a:t>Situational analysis of quality management system implementation status in the national regulatory authority:-</a:t>
            </a:r>
          </a:p>
          <a:p>
            <a:pPr algn="just"/>
            <a:r>
              <a:rPr lang="en-US" sz="2800" dirty="0"/>
              <a:t>Regardless of the size of NRA, the scope of regulatory functions and the NRA organizational model (i.e. discrete, decentralized or centralized), for gap and situational analyses should be considered when implementing QMS and when planning for continuous improvement of a QMS that is already implemented. NRAs should first identify existing gaps and determine the level of implementation of the QMS.</a:t>
            </a:r>
            <a:endParaRPr lang="en-IN" sz="2800" dirty="0"/>
          </a:p>
          <a:p>
            <a:pPr algn="just">
              <a:buFont typeface="Wingdings" panose="05000000000000000000" pitchFamily="2" charset="2"/>
              <a:buChar char="ü"/>
            </a:pPr>
            <a:endParaRPr lang="en-IN" sz="2800" dirty="0"/>
          </a:p>
        </p:txBody>
      </p:sp>
      <p:sp>
        <p:nvSpPr>
          <p:cNvPr id="8" name="Title 1"/>
          <p:cNvSpPr txBox="1">
            <a:spLocks/>
          </p:cNvSpPr>
          <p:nvPr/>
        </p:nvSpPr>
        <p:spPr>
          <a:xfrm>
            <a:off x="1559718" y="1196752"/>
            <a:ext cx="9072563"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IN" sz="2800" b="1" dirty="0"/>
              <a:t>Quality management system implementation </a:t>
            </a:r>
            <a:br>
              <a:rPr lang="en-IN" sz="2800" b="1" dirty="0"/>
            </a:br>
            <a:r>
              <a:rPr lang="en-IN" sz="2800" b="1" dirty="0"/>
              <a:t>methodology</a:t>
            </a:r>
            <a:endParaRPr lang="en-IN" sz="2800" dirty="0"/>
          </a:p>
        </p:txBody>
      </p:sp>
      <p:sp>
        <p:nvSpPr>
          <p:cNvPr id="10" name="Rectangle 9">
            <a:extLst>
              <a:ext uri="{FF2B5EF4-FFF2-40B4-BE49-F238E27FC236}">
                <a16:creationId xmlns:a16="http://schemas.microsoft.com/office/drawing/2014/main" id="{72AE9CD6-643B-1753-C0FE-7DE833CBA055}"/>
              </a:ext>
            </a:extLst>
          </p:cNvPr>
          <p:cNvSpPr/>
          <p:nvPr/>
        </p:nvSpPr>
        <p:spPr>
          <a:xfrm>
            <a:off x="0" y="6459466"/>
            <a:ext cx="12192000" cy="431800"/>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p>
        </p:txBody>
      </p:sp>
    </p:spTree>
    <p:extLst>
      <p:ext uri="{BB962C8B-B14F-4D97-AF65-F5344CB8AC3E}">
        <p14:creationId xmlns:p14="http://schemas.microsoft.com/office/powerpoint/2010/main" val="33160015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19335" y="1534324"/>
            <a:ext cx="10008865" cy="4925142"/>
          </a:xfrm>
        </p:spPr>
        <p:txBody>
          <a:bodyPr>
            <a:noAutofit/>
          </a:bodyPr>
          <a:lstStyle/>
          <a:p>
            <a:pPr marL="0" indent="0" algn="ctr">
              <a:buNone/>
            </a:pPr>
            <a:r>
              <a:rPr lang="en-US" sz="2000" b="1" dirty="0"/>
              <a:t>Gap analysis for developing a roadmap for quality </a:t>
            </a:r>
            <a:r>
              <a:rPr lang="en-IN" sz="2000" b="1" dirty="0"/>
              <a:t>management system implementation</a:t>
            </a:r>
            <a:r>
              <a:rPr lang="en-US" sz="2000" b="1" dirty="0"/>
              <a:t>:-</a:t>
            </a:r>
          </a:p>
          <a:p>
            <a:pPr marL="803275"/>
            <a:r>
              <a:rPr lang="en-US" sz="2000" dirty="0"/>
              <a:t>identify gaps and define activities to be done for QMS implementation,;</a:t>
            </a:r>
          </a:p>
          <a:p>
            <a:pPr marL="803275"/>
            <a:r>
              <a:rPr lang="en-US" sz="2000" dirty="0"/>
              <a:t>The planning, prioritization and implementation should be as practical as possible and be determined by the NRA, taking into consideration the availability of  resources and priorities for the provision of regulatory products </a:t>
            </a:r>
            <a:r>
              <a:rPr lang="en-IN" sz="2000" dirty="0"/>
              <a:t>and services.</a:t>
            </a:r>
          </a:p>
        </p:txBody>
      </p:sp>
      <p:sp>
        <p:nvSpPr>
          <p:cNvPr id="8" name="Title 1"/>
          <p:cNvSpPr txBox="1">
            <a:spLocks/>
          </p:cNvSpPr>
          <p:nvPr/>
        </p:nvSpPr>
        <p:spPr>
          <a:xfrm>
            <a:off x="191344" y="178316"/>
            <a:ext cx="11233248"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IN" sz="2800" b="1" dirty="0"/>
              <a:t>Quality management system implementation methodology</a:t>
            </a:r>
            <a:endParaRPr lang="en-IN" sz="2800" dirty="0"/>
          </a:p>
        </p:txBody>
      </p:sp>
      <p:graphicFrame>
        <p:nvGraphicFramePr>
          <p:cNvPr id="9" name="Table 8"/>
          <p:cNvGraphicFramePr>
            <a:graphicFrameLocks noGrp="1"/>
          </p:cNvGraphicFramePr>
          <p:nvPr>
            <p:extLst>
              <p:ext uri="{D42A27DB-BD31-4B8C-83A1-F6EECF244321}">
                <p14:modId xmlns:p14="http://schemas.microsoft.com/office/powerpoint/2010/main" val="1214477263"/>
              </p:ext>
            </p:extLst>
          </p:nvPr>
        </p:nvGraphicFramePr>
        <p:xfrm>
          <a:off x="1559720" y="3522524"/>
          <a:ext cx="9072560" cy="2103120"/>
        </p:xfrm>
        <a:graphic>
          <a:graphicData uri="http://schemas.openxmlformats.org/drawingml/2006/table">
            <a:tbl>
              <a:tblPr firstRow="1" bandRow="1">
                <a:tableStyleId>{00A15C55-8517-42AA-B614-E9B94910E393}</a:tableStyleId>
              </a:tblPr>
              <a:tblGrid>
                <a:gridCol w="1296143">
                  <a:extLst>
                    <a:ext uri="{9D8B030D-6E8A-4147-A177-3AD203B41FA5}">
                      <a16:colId xmlns:a16="http://schemas.microsoft.com/office/drawing/2014/main" val="3471269189"/>
                    </a:ext>
                  </a:extLst>
                </a:gridCol>
                <a:gridCol w="1584176">
                  <a:extLst>
                    <a:ext uri="{9D8B030D-6E8A-4147-A177-3AD203B41FA5}">
                      <a16:colId xmlns:a16="http://schemas.microsoft.com/office/drawing/2014/main" val="1960887134"/>
                    </a:ext>
                  </a:extLst>
                </a:gridCol>
                <a:gridCol w="2088232">
                  <a:extLst>
                    <a:ext uri="{9D8B030D-6E8A-4147-A177-3AD203B41FA5}">
                      <a16:colId xmlns:a16="http://schemas.microsoft.com/office/drawing/2014/main" val="1150371406"/>
                    </a:ext>
                  </a:extLst>
                </a:gridCol>
                <a:gridCol w="2289497">
                  <a:extLst>
                    <a:ext uri="{9D8B030D-6E8A-4147-A177-3AD203B41FA5}">
                      <a16:colId xmlns:a16="http://schemas.microsoft.com/office/drawing/2014/main" val="3577193510"/>
                    </a:ext>
                  </a:extLst>
                </a:gridCol>
                <a:gridCol w="1814512">
                  <a:extLst>
                    <a:ext uri="{9D8B030D-6E8A-4147-A177-3AD203B41FA5}">
                      <a16:colId xmlns:a16="http://schemas.microsoft.com/office/drawing/2014/main" val="2012598346"/>
                    </a:ext>
                  </a:extLst>
                </a:gridCol>
              </a:tblGrid>
              <a:tr h="370840">
                <a:tc rowSpan="2">
                  <a:txBody>
                    <a:bodyPr/>
                    <a:lstStyle/>
                    <a:p>
                      <a:r>
                        <a:rPr lang="en-IN" sz="1800" u="none" strike="noStrike" kern="1200" baseline="0" dirty="0"/>
                        <a:t>Guideline</a:t>
                      </a:r>
                    </a:p>
                    <a:p>
                      <a:r>
                        <a:rPr lang="en-IN" sz="1800" u="none" strike="noStrike" kern="1200" baseline="0" dirty="0"/>
                        <a:t>section</a:t>
                      </a:r>
                      <a:endParaRPr lang="en-IN" dirty="0"/>
                    </a:p>
                    <a:p>
                      <a:endParaRPr lang="en-IN" dirty="0"/>
                    </a:p>
                  </a:txBody>
                  <a:tcPr/>
                </a:tc>
                <a:tc row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sz="1800" u="none" strike="noStrike" kern="1200" baseline="0" dirty="0"/>
                        <a:t>Existing system</a:t>
                      </a:r>
                      <a:endParaRPr lang="en-IN" dirty="0"/>
                    </a:p>
                    <a:p>
                      <a:endParaRPr lang="en-IN"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sz="1800" u="none" strike="noStrike" kern="1200" baseline="0" dirty="0"/>
                        <a:t>Stage 1 (non-existing QMS)</a:t>
                      </a:r>
                      <a:endParaRPr lang="en-IN" dirty="0"/>
                    </a:p>
                    <a:p>
                      <a:endParaRPr lang="en-IN" dirty="0"/>
                    </a:p>
                  </a:txBody>
                  <a:tcPr/>
                </a:tc>
                <a:tc>
                  <a:txBody>
                    <a:bodyPr/>
                    <a:lstStyle/>
                    <a:p>
                      <a:r>
                        <a:rPr lang="en-IN" sz="1800" u="none" strike="noStrike" kern="1200" baseline="0" dirty="0"/>
                        <a:t>Stage 2 (existing QMS</a:t>
                      </a:r>
                    </a:p>
                    <a:p>
                      <a:r>
                        <a:rPr lang="en-IN" sz="1800" u="none" strike="noStrike" kern="1200" baseline="0" dirty="0"/>
                        <a:t>without implementation)</a:t>
                      </a:r>
                      <a:endParaRPr lang="en-IN" dirty="0"/>
                    </a:p>
                  </a:txBody>
                  <a:tcPr/>
                </a:tc>
                <a:tc>
                  <a:txBody>
                    <a:bodyPr/>
                    <a:lstStyle/>
                    <a:p>
                      <a:r>
                        <a:rPr lang="en-IN" sz="1800" u="none" strike="noStrike" kern="1200" baseline="0" dirty="0"/>
                        <a:t>Stage 3 (ineffective</a:t>
                      </a:r>
                    </a:p>
                    <a:p>
                      <a:r>
                        <a:rPr lang="en-IN" sz="1800" u="none" strike="noStrike" kern="1200" baseline="0" dirty="0"/>
                        <a:t>implementation of QMS)</a:t>
                      </a:r>
                      <a:endParaRPr lang="en-IN" dirty="0"/>
                    </a:p>
                  </a:txBody>
                  <a:tcPr/>
                </a:tc>
                <a:extLst>
                  <a:ext uri="{0D108BD9-81ED-4DB2-BD59-A6C34878D82A}">
                    <a16:rowId xmlns:a16="http://schemas.microsoft.com/office/drawing/2014/main" val="1227975327"/>
                  </a:ext>
                </a:extLst>
              </a:tr>
              <a:tr h="370840">
                <a:tc vMerge="1">
                  <a:txBody>
                    <a:bodyPr/>
                    <a:lstStyle/>
                    <a:p>
                      <a:endParaRPr lang="en-IN" dirty="0"/>
                    </a:p>
                  </a:txBody>
                  <a:tcPr/>
                </a:tc>
                <a:tc vMerge="1">
                  <a:txBody>
                    <a:bodyPr/>
                    <a:lstStyle/>
                    <a:p>
                      <a:endParaRPr lang="en-IN" dirty="0"/>
                    </a:p>
                  </a:txBody>
                  <a:tcPr/>
                </a:tc>
                <a:tc>
                  <a:txBody>
                    <a:bodyPr/>
                    <a:lstStyle/>
                    <a:p>
                      <a:r>
                        <a:rPr lang="en-IN" sz="1800" u="none" strike="noStrike" kern="1200" baseline="0" dirty="0"/>
                        <a:t>Needed documents for</a:t>
                      </a:r>
                    </a:p>
                    <a:p>
                      <a:r>
                        <a:rPr lang="en-IN" sz="1800" u="none" strike="noStrike" kern="1200" baseline="0" dirty="0"/>
                        <a:t>consistency</a:t>
                      </a:r>
                      <a:endParaRPr lang="en-IN" dirty="0"/>
                    </a:p>
                  </a:txBody>
                  <a:tcPr/>
                </a:tc>
                <a:tc>
                  <a:txBody>
                    <a:bodyPr/>
                    <a:lstStyle/>
                    <a:p>
                      <a:r>
                        <a:rPr lang="en-IN" sz="1800" u="none" strike="noStrike" kern="1200" baseline="0" dirty="0"/>
                        <a:t>Implemented evidence</a:t>
                      </a:r>
                    </a:p>
                    <a:p>
                      <a:r>
                        <a:rPr lang="en-IN" sz="1800" u="none" strike="noStrike" kern="1200" baseline="0" dirty="0"/>
                        <a:t>(by records, reports)</a:t>
                      </a:r>
                      <a:endParaRPr lang="en-IN" dirty="0"/>
                    </a:p>
                  </a:txBody>
                  <a:tcPr/>
                </a:tc>
                <a:tc>
                  <a:txBody>
                    <a:bodyPr/>
                    <a:lstStyle/>
                    <a:p>
                      <a:r>
                        <a:rPr lang="en-IN" sz="1800" u="none" strike="noStrike" kern="1200" baseline="0" dirty="0"/>
                        <a:t>Effectiveness and</a:t>
                      </a:r>
                    </a:p>
                    <a:p>
                      <a:r>
                        <a:rPr lang="en-IN" sz="1800" u="none" strike="noStrike" kern="1200" baseline="0" dirty="0"/>
                        <a:t>efficiency</a:t>
                      </a:r>
                      <a:endParaRPr lang="en-IN" dirty="0"/>
                    </a:p>
                  </a:txBody>
                  <a:tcPr/>
                </a:tc>
                <a:extLst>
                  <a:ext uri="{0D108BD9-81ED-4DB2-BD59-A6C34878D82A}">
                    <a16:rowId xmlns:a16="http://schemas.microsoft.com/office/drawing/2014/main" val="4202245505"/>
                  </a:ext>
                </a:extLst>
              </a:tr>
            </a:tbl>
          </a:graphicData>
        </a:graphic>
      </p:graphicFrame>
      <p:sp>
        <p:nvSpPr>
          <p:cNvPr id="11" name="Rectangle 10">
            <a:extLst>
              <a:ext uri="{FF2B5EF4-FFF2-40B4-BE49-F238E27FC236}">
                <a16:creationId xmlns:a16="http://schemas.microsoft.com/office/drawing/2014/main" id="{40D45F38-DF27-58F5-A47A-37E080F77A2B}"/>
              </a:ext>
            </a:extLst>
          </p:cNvPr>
          <p:cNvSpPr/>
          <p:nvPr/>
        </p:nvSpPr>
        <p:spPr>
          <a:xfrm>
            <a:off x="0" y="6459466"/>
            <a:ext cx="12192000" cy="431800"/>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p>
        </p:txBody>
      </p:sp>
    </p:spTree>
    <p:extLst>
      <p:ext uri="{BB962C8B-B14F-4D97-AF65-F5344CB8AC3E}">
        <p14:creationId xmlns:p14="http://schemas.microsoft.com/office/powerpoint/2010/main" val="34822207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3352" y="2203365"/>
            <a:ext cx="11665295" cy="3744416"/>
          </a:xfrm>
        </p:spPr>
        <p:txBody>
          <a:bodyPr>
            <a:noAutofit/>
          </a:bodyPr>
          <a:lstStyle/>
          <a:p>
            <a:pPr marL="0" indent="0" algn="ctr">
              <a:buNone/>
            </a:pPr>
            <a:r>
              <a:rPr lang="en-IN" sz="2800" b="1" dirty="0"/>
              <a:t>Quality management system development and implementation roadmap</a:t>
            </a:r>
            <a:r>
              <a:rPr lang="en-US" sz="2800" b="1" dirty="0"/>
              <a:t>:-</a:t>
            </a:r>
          </a:p>
          <a:p>
            <a:pPr algn="just"/>
            <a:r>
              <a:rPr lang="en-US" sz="2800" dirty="0"/>
              <a:t>The roadmap will be used to identify activities to be done; required resources; competencies of personnel; responsibilities and authorities; timelines (time frame); and prioritization based on the needs of the NRA with respect to the regulatory products and services as mandated by national laws </a:t>
            </a:r>
            <a:r>
              <a:rPr lang="en-IN" sz="2800" dirty="0"/>
              <a:t>and regulations.</a:t>
            </a:r>
          </a:p>
        </p:txBody>
      </p:sp>
      <p:sp>
        <p:nvSpPr>
          <p:cNvPr id="8" name="Title 1"/>
          <p:cNvSpPr txBox="1">
            <a:spLocks/>
          </p:cNvSpPr>
          <p:nvPr/>
        </p:nvSpPr>
        <p:spPr>
          <a:xfrm>
            <a:off x="119336" y="548680"/>
            <a:ext cx="11449272"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IN" sz="2800" b="1" dirty="0">
                <a:solidFill>
                  <a:srgbClr val="C00000"/>
                </a:solidFill>
              </a:rPr>
              <a:t>Quality management system implementation methodology</a:t>
            </a:r>
            <a:endParaRPr lang="en-IN" sz="2800" dirty="0">
              <a:solidFill>
                <a:srgbClr val="C00000"/>
              </a:solidFill>
            </a:endParaRPr>
          </a:p>
        </p:txBody>
      </p:sp>
      <p:sp>
        <p:nvSpPr>
          <p:cNvPr id="10" name="Rectangle 9">
            <a:extLst>
              <a:ext uri="{FF2B5EF4-FFF2-40B4-BE49-F238E27FC236}">
                <a16:creationId xmlns:a16="http://schemas.microsoft.com/office/drawing/2014/main" id="{6742782F-6E05-C011-46FC-F94A55125C1A}"/>
              </a:ext>
            </a:extLst>
          </p:cNvPr>
          <p:cNvSpPr/>
          <p:nvPr/>
        </p:nvSpPr>
        <p:spPr>
          <a:xfrm>
            <a:off x="0" y="6459466"/>
            <a:ext cx="12192000" cy="431800"/>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p>
        </p:txBody>
      </p:sp>
    </p:spTree>
    <p:extLst>
      <p:ext uri="{BB962C8B-B14F-4D97-AF65-F5344CB8AC3E}">
        <p14:creationId xmlns:p14="http://schemas.microsoft.com/office/powerpoint/2010/main" val="30193308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83432" y="262543"/>
            <a:ext cx="10008865" cy="4925142"/>
          </a:xfrm>
        </p:spPr>
        <p:txBody>
          <a:bodyPr>
            <a:noAutofit/>
          </a:bodyPr>
          <a:lstStyle/>
          <a:p>
            <a:pPr marL="0" indent="0" algn="ctr">
              <a:buNone/>
            </a:pPr>
            <a:r>
              <a:rPr lang="en-IN" sz="2400" b="1" dirty="0">
                <a:solidFill>
                  <a:srgbClr val="C00000"/>
                </a:solidFill>
              </a:rPr>
              <a:t>Quality management system development and implementation roadmap</a:t>
            </a:r>
            <a:r>
              <a:rPr lang="en-US" sz="2400" b="1" dirty="0">
                <a:solidFill>
                  <a:srgbClr val="C00000"/>
                </a:solidFill>
              </a:rPr>
              <a:t>:-</a:t>
            </a:r>
          </a:p>
        </p:txBody>
      </p:sp>
      <p:graphicFrame>
        <p:nvGraphicFramePr>
          <p:cNvPr id="2" name="Table 1"/>
          <p:cNvGraphicFramePr>
            <a:graphicFrameLocks noGrp="1"/>
          </p:cNvGraphicFramePr>
          <p:nvPr>
            <p:extLst>
              <p:ext uri="{D42A27DB-BD31-4B8C-83A1-F6EECF244321}">
                <p14:modId xmlns:p14="http://schemas.microsoft.com/office/powerpoint/2010/main" val="1705931559"/>
              </p:ext>
            </p:extLst>
          </p:nvPr>
        </p:nvGraphicFramePr>
        <p:xfrm>
          <a:off x="551384" y="836712"/>
          <a:ext cx="11377263" cy="5760638"/>
        </p:xfrm>
        <a:graphic>
          <a:graphicData uri="http://schemas.openxmlformats.org/drawingml/2006/table">
            <a:tbl>
              <a:tblPr firstRow="1" bandRow="1">
                <a:tableStyleId>{5C22544A-7EE6-4342-B048-85BDC9FD1C3A}</a:tableStyleId>
              </a:tblPr>
              <a:tblGrid>
                <a:gridCol w="982235">
                  <a:extLst>
                    <a:ext uri="{9D8B030D-6E8A-4147-A177-3AD203B41FA5}">
                      <a16:colId xmlns:a16="http://schemas.microsoft.com/office/drawing/2014/main" val="1627996265"/>
                    </a:ext>
                  </a:extLst>
                </a:gridCol>
                <a:gridCol w="8169042">
                  <a:extLst>
                    <a:ext uri="{9D8B030D-6E8A-4147-A177-3AD203B41FA5}">
                      <a16:colId xmlns:a16="http://schemas.microsoft.com/office/drawing/2014/main" val="1047012322"/>
                    </a:ext>
                  </a:extLst>
                </a:gridCol>
                <a:gridCol w="2225986">
                  <a:extLst>
                    <a:ext uri="{9D8B030D-6E8A-4147-A177-3AD203B41FA5}">
                      <a16:colId xmlns:a16="http://schemas.microsoft.com/office/drawing/2014/main" val="2211687948"/>
                    </a:ext>
                  </a:extLst>
                </a:gridCol>
              </a:tblGrid>
              <a:tr h="872482">
                <a:tc>
                  <a:txBody>
                    <a:bodyPr/>
                    <a:lstStyle/>
                    <a:p>
                      <a:r>
                        <a:rPr lang="en-IN" sz="2400" b="1" i="0" u="none" strike="noStrike" kern="1200" baseline="0" dirty="0">
                          <a:solidFill>
                            <a:schemeClr val="lt1"/>
                          </a:solidFill>
                          <a:latin typeface="+mn-lt"/>
                          <a:ea typeface="+mn-ea"/>
                          <a:cs typeface="+mn-cs"/>
                        </a:rPr>
                        <a:t>Steps</a:t>
                      </a:r>
                      <a:endParaRPr lang="en-IN" sz="2400" b="1" dirty="0"/>
                    </a:p>
                  </a:txBody>
                  <a:tcPr>
                    <a:solidFill>
                      <a:srgbClr val="002060"/>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sz="2400" b="1" i="0" u="none" strike="noStrike" kern="1200" baseline="0" dirty="0">
                          <a:solidFill>
                            <a:schemeClr val="lt1"/>
                          </a:solidFill>
                          <a:latin typeface="+mn-lt"/>
                          <a:ea typeface="+mn-ea"/>
                          <a:cs typeface="+mn-cs"/>
                        </a:rPr>
                        <a:t>Activity</a:t>
                      </a:r>
                      <a:endParaRPr lang="en-IN" sz="2400" b="1" dirty="0"/>
                    </a:p>
                  </a:txBody>
                  <a:tcPr>
                    <a:solidFill>
                      <a:srgbClr val="002060"/>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sz="2400" b="1" i="0" u="none" strike="noStrike" kern="1200" baseline="0" dirty="0">
                          <a:solidFill>
                            <a:schemeClr val="lt1"/>
                          </a:solidFill>
                          <a:latin typeface="+mn-lt"/>
                          <a:ea typeface="+mn-ea"/>
                          <a:cs typeface="+mn-cs"/>
                        </a:rPr>
                        <a:t>Responsible</a:t>
                      </a:r>
                      <a:endParaRPr lang="en-IN" sz="2400" b="1" dirty="0"/>
                    </a:p>
                    <a:p>
                      <a:endParaRPr lang="en-IN" sz="2400" b="1" dirty="0"/>
                    </a:p>
                  </a:txBody>
                  <a:tcPr>
                    <a:solidFill>
                      <a:srgbClr val="002060"/>
                    </a:solidFill>
                  </a:tcPr>
                </a:tc>
                <a:extLst>
                  <a:ext uri="{0D108BD9-81ED-4DB2-BD59-A6C34878D82A}">
                    <a16:rowId xmlns:a16="http://schemas.microsoft.com/office/drawing/2014/main" val="1263064790"/>
                  </a:ext>
                </a:extLst>
              </a:tr>
              <a:tr h="428803">
                <a:tc>
                  <a:txBody>
                    <a:bodyPr/>
                    <a:lstStyle/>
                    <a:p>
                      <a:r>
                        <a:rPr lang="en-US" sz="1600" dirty="0"/>
                        <a:t>1</a:t>
                      </a:r>
                      <a:endParaRPr lang="en-IN" sz="1600" dirty="0"/>
                    </a:p>
                  </a:txBody>
                  <a:tcPr/>
                </a:tc>
                <a:tc>
                  <a:txBody>
                    <a:bodyPr/>
                    <a:lstStyle/>
                    <a:p>
                      <a:r>
                        <a:rPr lang="en-US" sz="1600" b="0" i="0" u="none" strike="noStrike" kern="1200" baseline="0" dirty="0">
                          <a:solidFill>
                            <a:schemeClr val="dk1"/>
                          </a:solidFill>
                          <a:latin typeface="+mn-lt"/>
                          <a:ea typeface="+mn-ea"/>
                          <a:cs typeface="+mn-cs"/>
                        </a:rPr>
                        <a:t>Assign resources (personnel, financial, equipment and </a:t>
                      </a:r>
                      <a:r>
                        <a:rPr lang="en-IN" sz="1600" b="0" i="0" u="none" strike="noStrike" kern="1200" baseline="0" dirty="0">
                          <a:solidFill>
                            <a:schemeClr val="dk1"/>
                          </a:solidFill>
                          <a:latin typeface="+mn-lt"/>
                          <a:ea typeface="+mn-ea"/>
                          <a:cs typeface="+mn-cs"/>
                        </a:rPr>
                        <a:t>infrastructure).</a:t>
                      </a:r>
                      <a:endParaRPr lang="en-IN" sz="1600" dirty="0"/>
                    </a:p>
                  </a:txBody>
                  <a:tcPr/>
                </a:tc>
                <a:tc>
                  <a:txBody>
                    <a:bodyPr/>
                    <a:lstStyle/>
                    <a:p>
                      <a:r>
                        <a:rPr lang="en-IN" sz="1600" b="0" i="0" u="none" strike="noStrike" kern="1200" baseline="0" dirty="0">
                          <a:solidFill>
                            <a:schemeClr val="dk1"/>
                          </a:solidFill>
                          <a:latin typeface="+mn-lt"/>
                          <a:ea typeface="+mn-ea"/>
                          <a:cs typeface="+mn-cs"/>
                        </a:rPr>
                        <a:t>Top management</a:t>
                      </a:r>
                      <a:endParaRPr lang="en-IN" sz="1600" dirty="0"/>
                    </a:p>
                  </a:txBody>
                  <a:tcPr/>
                </a:tc>
                <a:extLst>
                  <a:ext uri="{0D108BD9-81ED-4DB2-BD59-A6C34878D82A}">
                    <a16:rowId xmlns:a16="http://schemas.microsoft.com/office/drawing/2014/main" val="4285047829"/>
                  </a:ext>
                </a:extLst>
              </a:tr>
              <a:tr h="613969">
                <a:tc>
                  <a:txBody>
                    <a:bodyPr/>
                    <a:lstStyle/>
                    <a:p>
                      <a:r>
                        <a:rPr lang="en-US" sz="1600" dirty="0"/>
                        <a:t>2</a:t>
                      </a:r>
                      <a:endParaRPr lang="en-IN" sz="1600" dirty="0"/>
                    </a:p>
                  </a:txBody>
                  <a:tcPr/>
                </a:tc>
                <a:tc>
                  <a:txBody>
                    <a:bodyPr/>
                    <a:lstStyle/>
                    <a:p>
                      <a:r>
                        <a:rPr lang="en-IN" sz="1600" b="0" i="0" u="none" strike="noStrike" kern="1200" baseline="0" dirty="0">
                          <a:solidFill>
                            <a:schemeClr val="dk1"/>
                          </a:solidFill>
                          <a:latin typeface="+mn-lt"/>
                          <a:ea typeface="+mn-ea"/>
                          <a:cs typeface="+mn-cs"/>
                        </a:rPr>
                        <a:t>results from self-benchmarking </a:t>
                      </a:r>
                      <a:r>
                        <a:rPr lang="en-US" sz="1600" b="0" i="0" u="none" strike="noStrike" kern="1200" baseline="0" dirty="0">
                          <a:solidFill>
                            <a:schemeClr val="dk1"/>
                          </a:solidFill>
                          <a:latin typeface="+mn-lt"/>
                          <a:ea typeface="+mn-ea"/>
                          <a:cs typeface="+mn-cs"/>
                        </a:rPr>
                        <a:t>to determine the status of the QMS and submit report to top management, noting activities and areas that </a:t>
                      </a:r>
                      <a:r>
                        <a:rPr lang="en-IN" sz="1600" b="0" i="0" u="none" strike="noStrike" kern="1200" baseline="0" dirty="0">
                          <a:solidFill>
                            <a:schemeClr val="dk1"/>
                          </a:solidFill>
                          <a:latin typeface="+mn-lt"/>
                          <a:ea typeface="+mn-ea"/>
                          <a:cs typeface="+mn-cs"/>
                        </a:rPr>
                        <a:t>require actions.</a:t>
                      </a:r>
                      <a:endParaRPr lang="en-IN" sz="1600" dirty="0"/>
                    </a:p>
                  </a:txBody>
                  <a:tcPr/>
                </a:tc>
                <a:tc>
                  <a:txBody>
                    <a:bodyPr/>
                    <a:lstStyle/>
                    <a:p>
                      <a:r>
                        <a:rPr lang="en-IN" sz="1600" b="0" i="0" u="none" strike="noStrike" kern="1200" baseline="0" dirty="0">
                          <a:solidFill>
                            <a:schemeClr val="dk1"/>
                          </a:solidFill>
                          <a:latin typeface="+mn-lt"/>
                          <a:ea typeface="+mn-ea"/>
                          <a:cs typeface="+mn-cs"/>
                        </a:rPr>
                        <a:t>Assigned staff/</a:t>
                      </a:r>
                    </a:p>
                    <a:p>
                      <a:r>
                        <a:rPr lang="en-IN" sz="1600" b="0" i="0" u="none" strike="noStrike" kern="1200" baseline="0" dirty="0">
                          <a:solidFill>
                            <a:schemeClr val="dk1"/>
                          </a:solidFill>
                          <a:latin typeface="+mn-lt"/>
                          <a:ea typeface="+mn-ea"/>
                          <a:cs typeface="+mn-cs"/>
                        </a:rPr>
                        <a:t>Consultant</a:t>
                      </a:r>
                      <a:endParaRPr lang="en-IN" sz="1600" dirty="0"/>
                    </a:p>
                  </a:txBody>
                  <a:tcPr/>
                </a:tc>
                <a:extLst>
                  <a:ext uri="{0D108BD9-81ED-4DB2-BD59-A6C34878D82A}">
                    <a16:rowId xmlns:a16="http://schemas.microsoft.com/office/drawing/2014/main" val="2376232102"/>
                  </a:ext>
                </a:extLst>
              </a:tr>
              <a:tr h="872482">
                <a:tc>
                  <a:txBody>
                    <a:bodyPr/>
                    <a:lstStyle/>
                    <a:p>
                      <a:r>
                        <a:rPr lang="en-US" sz="1600" dirty="0"/>
                        <a:t>3</a:t>
                      </a:r>
                      <a:endParaRPr lang="en-IN" sz="1600" dirty="0"/>
                    </a:p>
                  </a:txBody>
                  <a:tcPr/>
                </a:tc>
                <a:tc>
                  <a:txBody>
                    <a:bodyPr/>
                    <a:lstStyle/>
                    <a:p>
                      <a:r>
                        <a:rPr lang="en-US" sz="1600" b="0" i="0" u="none" strike="noStrike" kern="1200" baseline="0" dirty="0">
                          <a:solidFill>
                            <a:schemeClr val="dk1"/>
                          </a:solidFill>
                          <a:latin typeface="+mn-lt"/>
                          <a:ea typeface="+mn-ea"/>
                          <a:cs typeface="+mn-cs"/>
                        </a:rPr>
                        <a:t>Prioritize activities based on availability of resources (internal and external); risks of non-implementation; and regulatory products and services, as mandated by </a:t>
                      </a:r>
                      <a:r>
                        <a:rPr lang="en-IN" sz="1600" b="0" i="0" u="none" strike="noStrike" kern="1200" baseline="0" dirty="0">
                          <a:solidFill>
                            <a:schemeClr val="dk1"/>
                          </a:solidFill>
                          <a:latin typeface="+mn-lt"/>
                          <a:ea typeface="+mn-ea"/>
                          <a:cs typeface="+mn-cs"/>
                        </a:rPr>
                        <a:t>national laws and regulations.</a:t>
                      </a:r>
                      <a:endParaRPr lang="en-IN" sz="1600" dirty="0"/>
                    </a:p>
                  </a:txBody>
                  <a:tcPr/>
                </a:tc>
                <a:tc>
                  <a:txBody>
                    <a:bodyPr/>
                    <a:lstStyle/>
                    <a:p>
                      <a:r>
                        <a:rPr lang="en-IN" sz="1600" b="0" i="0" u="none" strike="noStrike" kern="1200" baseline="0" dirty="0">
                          <a:solidFill>
                            <a:schemeClr val="dk1"/>
                          </a:solidFill>
                          <a:latin typeface="+mn-lt"/>
                          <a:ea typeface="+mn-ea"/>
                          <a:cs typeface="+mn-cs"/>
                        </a:rPr>
                        <a:t>Top management</a:t>
                      </a:r>
                      <a:endParaRPr lang="en-IN" sz="1600" dirty="0"/>
                    </a:p>
                  </a:txBody>
                  <a:tcPr/>
                </a:tc>
                <a:extLst>
                  <a:ext uri="{0D108BD9-81ED-4DB2-BD59-A6C34878D82A}">
                    <a16:rowId xmlns:a16="http://schemas.microsoft.com/office/drawing/2014/main" val="448670003"/>
                  </a:ext>
                </a:extLst>
              </a:tr>
              <a:tr h="872482">
                <a:tc>
                  <a:txBody>
                    <a:bodyPr/>
                    <a:lstStyle/>
                    <a:p>
                      <a:r>
                        <a:rPr lang="en-US" sz="1600" dirty="0"/>
                        <a:t>4</a:t>
                      </a:r>
                      <a:endParaRPr lang="en-IN" sz="1600" dirty="0"/>
                    </a:p>
                  </a:txBody>
                  <a:tcPr/>
                </a:tc>
                <a:tc>
                  <a:txBody>
                    <a:bodyPr/>
                    <a:lstStyle/>
                    <a:p>
                      <a:r>
                        <a:rPr lang="en-US" sz="1600" b="0" i="0" u="none" strike="noStrike" kern="1200" baseline="0" dirty="0">
                          <a:solidFill>
                            <a:schemeClr val="dk1"/>
                          </a:solidFill>
                          <a:latin typeface="+mn-lt"/>
                          <a:ea typeface="+mn-ea"/>
                          <a:cs typeface="+mn-cs"/>
                        </a:rPr>
                        <a:t>Allocate responsibilities and authorities with timelines for development, review, approval, implementation, and monitoring and evaluation of prioritized QMS </a:t>
                      </a:r>
                      <a:r>
                        <a:rPr lang="en-IN" sz="1600" b="0" i="0" u="none" strike="noStrike" kern="1200" baseline="0" dirty="0">
                          <a:solidFill>
                            <a:schemeClr val="dk1"/>
                          </a:solidFill>
                          <a:latin typeface="+mn-lt"/>
                          <a:ea typeface="+mn-ea"/>
                          <a:cs typeface="+mn-cs"/>
                        </a:rPr>
                        <a:t>requirements.</a:t>
                      </a:r>
                      <a:endParaRPr lang="en-IN" sz="1600" dirty="0"/>
                    </a:p>
                  </a:txBody>
                  <a:tcPr/>
                </a:tc>
                <a:tc>
                  <a:txBody>
                    <a:bodyPr/>
                    <a:lstStyle/>
                    <a:p>
                      <a:r>
                        <a:rPr lang="en-IN" sz="1600" b="0" i="0" u="none" strike="noStrike" kern="1200" baseline="0" dirty="0">
                          <a:solidFill>
                            <a:schemeClr val="dk1"/>
                          </a:solidFill>
                          <a:latin typeface="+mn-lt"/>
                          <a:ea typeface="+mn-ea"/>
                          <a:cs typeface="+mn-cs"/>
                        </a:rPr>
                        <a:t>Top management</a:t>
                      </a:r>
                    </a:p>
                    <a:p>
                      <a:r>
                        <a:rPr lang="en-IN" sz="1600" b="0" i="0" u="none" strike="noStrike" kern="1200" baseline="0" dirty="0">
                          <a:solidFill>
                            <a:schemeClr val="dk1"/>
                          </a:solidFill>
                          <a:latin typeface="+mn-lt"/>
                          <a:ea typeface="+mn-ea"/>
                          <a:cs typeface="+mn-cs"/>
                        </a:rPr>
                        <a:t>and assigned staff/</a:t>
                      </a:r>
                    </a:p>
                    <a:p>
                      <a:r>
                        <a:rPr lang="en-IN" sz="1600" b="0" i="0" u="none" strike="noStrike" kern="1200" baseline="0" dirty="0">
                          <a:solidFill>
                            <a:schemeClr val="dk1"/>
                          </a:solidFill>
                          <a:latin typeface="+mn-lt"/>
                          <a:ea typeface="+mn-ea"/>
                          <a:cs typeface="+mn-cs"/>
                        </a:rPr>
                        <a:t>Consultant</a:t>
                      </a:r>
                      <a:endParaRPr lang="en-IN" sz="1600" dirty="0"/>
                    </a:p>
                  </a:txBody>
                  <a:tcPr/>
                </a:tc>
                <a:extLst>
                  <a:ext uri="{0D108BD9-81ED-4DB2-BD59-A6C34878D82A}">
                    <a16:rowId xmlns:a16="http://schemas.microsoft.com/office/drawing/2014/main" val="312547250"/>
                  </a:ext>
                </a:extLst>
              </a:tr>
              <a:tr h="872482">
                <a:tc>
                  <a:txBody>
                    <a:bodyPr/>
                    <a:lstStyle/>
                    <a:p>
                      <a:r>
                        <a:rPr lang="en-US" sz="1600" dirty="0"/>
                        <a:t>5</a:t>
                      </a:r>
                      <a:endParaRPr lang="en-IN" sz="1600" dirty="0"/>
                    </a:p>
                  </a:txBody>
                  <a:tcPr/>
                </a:tc>
                <a:tc>
                  <a:txBody>
                    <a:bodyPr/>
                    <a:lstStyle/>
                    <a:p>
                      <a:r>
                        <a:rPr lang="en-US" sz="1600" b="0" i="0" u="none" strike="noStrike" kern="1200" baseline="0" dirty="0">
                          <a:solidFill>
                            <a:schemeClr val="dk1"/>
                          </a:solidFill>
                          <a:latin typeface="+mn-lt"/>
                          <a:ea typeface="+mn-ea"/>
                          <a:cs typeface="+mn-cs"/>
                        </a:rPr>
                        <a:t>Validate the prioritization of QMS requirements, timelines, responsibilities and authorities with NRA staff, through collection of input and feedback to</a:t>
                      </a:r>
                    </a:p>
                    <a:p>
                      <a:r>
                        <a:rPr lang="en-US" sz="1600" b="0" i="0" u="none" strike="noStrike" kern="1200" baseline="0" dirty="0">
                          <a:solidFill>
                            <a:schemeClr val="dk1"/>
                          </a:solidFill>
                          <a:latin typeface="+mn-lt"/>
                          <a:ea typeface="+mn-ea"/>
                          <a:cs typeface="+mn-cs"/>
                        </a:rPr>
                        <a:t>promote ownership of QMS implementation.</a:t>
                      </a:r>
                      <a:endParaRPr lang="en-IN" sz="1600" dirty="0"/>
                    </a:p>
                  </a:txBody>
                  <a:tcPr/>
                </a:tc>
                <a:tc>
                  <a:txBody>
                    <a:bodyPr/>
                    <a:lstStyle/>
                    <a:p>
                      <a:r>
                        <a:rPr lang="en-IN" sz="1600" b="0" i="0" u="none" strike="noStrike" kern="1200" baseline="0" dirty="0">
                          <a:solidFill>
                            <a:schemeClr val="dk1"/>
                          </a:solidFill>
                          <a:latin typeface="+mn-lt"/>
                          <a:ea typeface="+mn-ea"/>
                          <a:cs typeface="+mn-cs"/>
                        </a:rPr>
                        <a:t>Top management</a:t>
                      </a:r>
                    </a:p>
                    <a:p>
                      <a:r>
                        <a:rPr lang="en-IN" sz="1600" b="0" i="0" u="none" strike="noStrike" kern="1200" baseline="0" dirty="0">
                          <a:solidFill>
                            <a:schemeClr val="dk1"/>
                          </a:solidFill>
                          <a:latin typeface="+mn-lt"/>
                          <a:ea typeface="+mn-ea"/>
                          <a:cs typeface="+mn-cs"/>
                        </a:rPr>
                        <a:t>and assigned staff/</a:t>
                      </a:r>
                    </a:p>
                    <a:p>
                      <a:r>
                        <a:rPr lang="en-IN" sz="1600" b="0" i="0" u="none" strike="noStrike" kern="1200" baseline="0" dirty="0">
                          <a:solidFill>
                            <a:schemeClr val="dk1"/>
                          </a:solidFill>
                          <a:latin typeface="+mn-lt"/>
                          <a:ea typeface="+mn-ea"/>
                          <a:cs typeface="+mn-cs"/>
                        </a:rPr>
                        <a:t>Consultant</a:t>
                      </a:r>
                      <a:endParaRPr lang="en-IN" sz="1600" dirty="0"/>
                    </a:p>
                  </a:txBody>
                  <a:tcPr/>
                </a:tc>
                <a:extLst>
                  <a:ext uri="{0D108BD9-81ED-4DB2-BD59-A6C34878D82A}">
                    <a16:rowId xmlns:a16="http://schemas.microsoft.com/office/drawing/2014/main" val="1263248142"/>
                  </a:ext>
                </a:extLst>
              </a:tr>
              <a:tr h="613969">
                <a:tc>
                  <a:txBody>
                    <a:bodyPr/>
                    <a:lstStyle/>
                    <a:p>
                      <a:r>
                        <a:rPr lang="en-US" sz="1600" dirty="0"/>
                        <a:t>6</a:t>
                      </a:r>
                      <a:endParaRPr lang="en-IN" sz="1600" dirty="0"/>
                    </a:p>
                  </a:txBody>
                  <a:tcPr/>
                </a:tc>
                <a:tc>
                  <a:txBody>
                    <a:bodyPr/>
                    <a:lstStyle/>
                    <a:p>
                      <a:r>
                        <a:rPr lang="en-US" sz="1600" b="0" i="0" u="none" strike="noStrike" kern="1200" baseline="0" dirty="0">
                          <a:solidFill>
                            <a:schemeClr val="dk1"/>
                          </a:solidFill>
                          <a:latin typeface="+mn-lt"/>
                          <a:ea typeface="+mn-ea"/>
                          <a:cs typeface="+mn-cs"/>
                        </a:rPr>
                        <a:t>Consolidate the feedback and input into an activity/ action plan, as a roadmap for QMS implementation for </a:t>
                      </a:r>
                      <a:r>
                        <a:rPr lang="en-IN" sz="1600" b="0" i="0" u="none" strike="noStrike" kern="1200" baseline="0" dirty="0">
                          <a:solidFill>
                            <a:schemeClr val="dk1"/>
                          </a:solidFill>
                          <a:latin typeface="+mn-lt"/>
                          <a:ea typeface="+mn-ea"/>
                          <a:cs typeface="+mn-cs"/>
                        </a:rPr>
                        <a:t>the NRA.</a:t>
                      </a:r>
                      <a:endParaRPr lang="en-IN" sz="1600" dirty="0"/>
                    </a:p>
                  </a:txBody>
                  <a:tcPr/>
                </a:tc>
                <a:tc>
                  <a:txBody>
                    <a:bodyPr/>
                    <a:lstStyle/>
                    <a:p>
                      <a:r>
                        <a:rPr lang="en-IN" sz="1600" b="0" i="0" u="none" strike="noStrike" kern="1200" baseline="0" dirty="0">
                          <a:solidFill>
                            <a:schemeClr val="dk1"/>
                          </a:solidFill>
                          <a:latin typeface="+mn-lt"/>
                          <a:ea typeface="+mn-ea"/>
                          <a:cs typeface="+mn-cs"/>
                        </a:rPr>
                        <a:t>Assigned staff/</a:t>
                      </a:r>
                    </a:p>
                    <a:p>
                      <a:r>
                        <a:rPr lang="en-IN" sz="1600" b="0" i="0" u="none" strike="noStrike" kern="1200" baseline="0" dirty="0">
                          <a:solidFill>
                            <a:schemeClr val="dk1"/>
                          </a:solidFill>
                          <a:latin typeface="+mn-lt"/>
                          <a:ea typeface="+mn-ea"/>
                          <a:cs typeface="+mn-cs"/>
                        </a:rPr>
                        <a:t>Consultant</a:t>
                      </a:r>
                      <a:endParaRPr lang="en-IN" sz="1600" dirty="0"/>
                    </a:p>
                  </a:txBody>
                  <a:tcPr/>
                </a:tc>
                <a:extLst>
                  <a:ext uri="{0D108BD9-81ED-4DB2-BD59-A6C34878D82A}">
                    <a16:rowId xmlns:a16="http://schemas.microsoft.com/office/drawing/2014/main" val="362163871"/>
                  </a:ext>
                </a:extLst>
              </a:tr>
              <a:tr h="613969">
                <a:tc>
                  <a:txBody>
                    <a:bodyPr/>
                    <a:lstStyle/>
                    <a:p>
                      <a:r>
                        <a:rPr lang="en-US" sz="1600" dirty="0"/>
                        <a:t>7</a:t>
                      </a:r>
                      <a:endParaRPr lang="en-IN" sz="1600" dirty="0"/>
                    </a:p>
                  </a:txBody>
                  <a:tcPr/>
                </a:tc>
                <a:tc>
                  <a:txBody>
                    <a:bodyPr/>
                    <a:lstStyle/>
                    <a:p>
                      <a:r>
                        <a:rPr lang="en-US" sz="1600" b="0" i="0" u="none" strike="noStrike" kern="1200" baseline="0" dirty="0">
                          <a:solidFill>
                            <a:schemeClr val="dk1"/>
                          </a:solidFill>
                          <a:latin typeface="+mn-lt"/>
                          <a:ea typeface="+mn-ea"/>
                          <a:cs typeface="+mn-cs"/>
                        </a:rPr>
                        <a:t>Integrate the QMS roadmap (activity/action plan) into the NRA organizational activity/action plans, the NRA strategic plans, and the ministry of health strategic</a:t>
                      </a:r>
                      <a:r>
                        <a:rPr lang="en-IN" sz="1600" b="0" i="0" u="none" strike="noStrike" kern="1200" baseline="0" dirty="0">
                          <a:solidFill>
                            <a:schemeClr val="dk1"/>
                          </a:solidFill>
                          <a:latin typeface="+mn-lt"/>
                          <a:ea typeface="+mn-ea"/>
                          <a:cs typeface="+mn-cs"/>
                        </a:rPr>
                        <a:t>plan/policy, as applicable.</a:t>
                      </a:r>
                      <a:endParaRPr lang="en-IN" sz="1600" dirty="0"/>
                    </a:p>
                  </a:txBody>
                  <a:tcPr/>
                </a:tc>
                <a:tc>
                  <a:txBody>
                    <a:bodyPr/>
                    <a:lstStyle/>
                    <a:p>
                      <a:r>
                        <a:rPr lang="en-IN" sz="1600" b="0" i="0" u="none" strike="noStrike" kern="1200" baseline="0" dirty="0">
                          <a:solidFill>
                            <a:schemeClr val="dk1"/>
                          </a:solidFill>
                          <a:latin typeface="+mn-lt"/>
                          <a:ea typeface="+mn-ea"/>
                          <a:cs typeface="+mn-cs"/>
                        </a:rPr>
                        <a:t>Top management</a:t>
                      </a:r>
                      <a:endParaRPr lang="en-IN" sz="1600" dirty="0"/>
                    </a:p>
                  </a:txBody>
                  <a:tcPr/>
                </a:tc>
                <a:extLst>
                  <a:ext uri="{0D108BD9-81ED-4DB2-BD59-A6C34878D82A}">
                    <a16:rowId xmlns:a16="http://schemas.microsoft.com/office/drawing/2014/main" val="713958059"/>
                  </a:ext>
                </a:extLst>
              </a:tr>
            </a:tbl>
          </a:graphicData>
        </a:graphic>
      </p:graphicFrame>
    </p:spTree>
    <p:extLst>
      <p:ext uri="{BB962C8B-B14F-4D97-AF65-F5344CB8AC3E}">
        <p14:creationId xmlns:p14="http://schemas.microsoft.com/office/powerpoint/2010/main" val="23266688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126AC62-02AD-D4BF-F31F-BDE16D70CC32}"/>
              </a:ext>
            </a:extLst>
          </p:cNvPr>
          <p:cNvSpPr/>
          <p:nvPr/>
        </p:nvSpPr>
        <p:spPr>
          <a:xfrm>
            <a:off x="0" y="6459466"/>
            <a:ext cx="12192000" cy="431800"/>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p>
        </p:txBody>
      </p:sp>
      <p:pic>
        <p:nvPicPr>
          <p:cNvPr id="5" name="Picture 3" descr="C:\Users\user\Desktop\CDSCO Logo FInal.png">
            <a:extLst>
              <a:ext uri="{FF2B5EF4-FFF2-40B4-BE49-F238E27FC236}">
                <a16:creationId xmlns:a16="http://schemas.microsoft.com/office/drawing/2014/main" id="{A5BCB48F-AFD8-EAB8-00CE-E197AC6DDD23}"/>
              </a:ext>
            </a:extLst>
          </p:cNvPr>
          <p:cNvPicPr>
            <a:picLocks noChangeAspect="1" noChangeArrowheads="1"/>
          </p:cNvPicPr>
          <p:nvPr/>
        </p:nvPicPr>
        <p:blipFill>
          <a:blip r:embed="rId2" cstate="print">
            <a:lum bright="-7000" contrast="39000"/>
          </a:blip>
          <a:srcRect/>
          <a:stretch>
            <a:fillRect/>
          </a:stretch>
        </p:blipFill>
        <p:spPr bwMode="auto">
          <a:xfrm>
            <a:off x="839416" y="55641"/>
            <a:ext cx="1224136" cy="1110398"/>
          </a:xfrm>
          <a:prstGeom prst="rect">
            <a:avLst/>
          </a:prstGeom>
          <a:noFill/>
        </p:spPr>
      </p:pic>
      <p:pic>
        <p:nvPicPr>
          <p:cNvPr id="6" name="Picture 5">
            <a:extLst>
              <a:ext uri="{FF2B5EF4-FFF2-40B4-BE49-F238E27FC236}">
                <a16:creationId xmlns:a16="http://schemas.microsoft.com/office/drawing/2014/main" id="{82CAFB72-EE30-DEEB-D185-260CB36FE7E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11824" y="53557"/>
            <a:ext cx="2736304" cy="1008172"/>
          </a:xfrm>
          <a:prstGeom prst="rect">
            <a:avLst/>
          </a:prstGeom>
        </p:spPr>
      </p:pic>
      <p:pic>
        <p:nvPicPr>
          <p:cNvPr id="7" name="Picture 2">
            <a:extLst>
              <a:ext uri="{FF2B5EF4-FFF2-40B4-BE49-F238E27FC236}">
                <a16:creationId xmlns:a16="http://schemas.microsoft.com/office/drawing/2014/main" id="{1ACA3F0D-6459-60A4-A08A-F2AB3AB2D4C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688288" y="200455"/>
            <a:ext cx="3352800" cy="714375"/>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2" descr="Happy National Thank You Day! - Inventionland">
            <a:extLst>
              <a:ext uri="{FF2B5EF4-FFF2-40B4-BE49-F238E27FC236}">
                <a16:creationId xmlns:a16="http://schemas.microsoft.com/office/drawing/2014/main" id="{92FD70D9-234E-F7C5-CDD4-3D338811480B}"/>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687139" y="4792588"/>
            <a:ext cx="3238500" cy="1409700"/>
          </a:xfrm>
          <a:prstGeom prst="rect">
            <a:avLst/>
          </a:prstGeom>
          <a:noFill/>
          <a:extLst>
            <a:ext uri="{909E8E84-426E-40DD-AFC4-6F175D3DCCD1}">
              <a14:hiddenFill xmlns:a14="http://schemas.microsoft.com/office/drawing/2010/main">
                <a:solidFill>
                  <a:srgbClr val="FFFFFF"/>
                </a:solidFill>
              </a14:hiddenFill>
            </a:ext>
          </a:extLst>
        </p:spPr>
      </p:pic>
      <p:sp>
        <p:nvSpPr>
          <p:cNvPr id="11" name="TextBox 10">
            <a:extLst>
              <a:ext uri="{FF2B5EF4-FFF2-40B4-BE49-F238E27FC236}">
                <a16:creationId xmlns:a16="http://schemas.microsoft.com/office/drawing/2014/main" id="{56B4D7DA-FC5D-7E48-CB66-151E894D9C21}"/>
              </a:ext>
            </a:extLst>
          </p:cNvPr>
          <p:cNvSpPr txBox="1"/>
          <p:nvPr/>
        </p:nvSpPr>
        <p:spPr>
          <a:xfrm>
            <a:off x="479376" y="1849743"/>
            <a:ext cx="11233248" cy="2985433"/>
          </a:xfrm>
          <a:prstGeom prst="rect">
            <a:avLst/>
          </a:prstGeom>
          <a:noFill/>
        </p:spPr>
        <p:txBody>
          <a:bodyPr wrap="square" rtlCol="0">
            <a:spAutoFit/>
          </a:bodyPr>
          <a:lstStyle/>
          <a:p>
            <a:r>
              <a:rPr lang="en-US" sz="2800" b="1" u="sng" dirty="0">
                <a:latin typeface="Tahoma" panose="020B0604030504040204" pitchFamily="34" charset="0"/>
                <a:ea typeface="Tahoma" panose="020B0604030504040204" pitchFamily="34" charset="0"/>
                <a:cs typeface="Tahoma" panose="020B0604030504040204" pitchFamily="34" charset="0"/>
              </a:rPr>
              <a:t>Acknowledgements</a:t>
            </a:r>
            <a:endParaRPr lang="en-US" sz="2800" b="1" dirty="0">
              <a:latin typeface="Tahoma" panose="020B0604030504040204" pitchFamily="34" charset="0"/>
              <a:ea typeface="Tahoma" panose="020B0604030504040204" pitchFamily="34" charset="0"/>
              <a:cs typeface="Tahoma" panose="020B0604030504040204" pitchFamily="34" charset="0"/>
            </a:endParaRPr>
          </a:p>
          <a:p>
            <a:r>
              <a:rPr lang="en-US" sz="2000" dirty="0">
                <a:latin typeface="Tahoma" panose="020B0604030504040204" pitchFamily="34" charset="0"/>
                <a:ea typeface="Tahoma" panose="020B0604030504040204" pitchFamily="34" charset="0"/>
                <a:cs typeface="Tahoma" panose="020B0604030504040204" pitchFamily="34" charset="0"/>
              </a:rPr>
              <a:t>Dr Rajeev Singh Raghuvanshi, Drugs Controller General of India, CDSCO</a:t>
            </a:r>
          </a:p>
          <a:p>
            <a:r>
              <a:rPr lang="en-US" sz="2000" dirty="0">
                <a:latin typeface="Tahoma" panose="020B0604030504040204" pitchFamily="34" charset="0"/>
                <a:ea typeface="Tahoma" panose="020B0604030504040204" pitchFamily="34" charset="0"/>
                <a:cs typeface="Tahoma" panose="020B0604030504040204" pitchFamily="34" charset="0"/>
              </a:rPr>
              <a:t>Dr. Madhur Gupta, Technical Officer, WHO India</a:t>
            </a:r>
          </a:p>
          <a:p>
            <a:r>
              <a:rPr lang="en-US" sz="2000" dirty="0">
                <a:latin typeface="Tahoma" panose="020B0604030504040204" pitchFamily="34" charset="0"/>
                <a:ea typeface="Tahoma" panose="020B0604030504040204" pitchFamily="34" charset="0"/>
                <a:cs typeface="Tahoma" panose="020B0604030504040204" pitchFamily="34" charset="0"/>
              </a:rPr>
              <a:t>Dr. Sucheta Banerjee Kurundkar, Principal Scientist (Chief of Training), THSTI</a:t>
            </a:r>
          </a:p>
          <a:p>
            <a:endParaRPr lang="en-US" sz="2000" b="1" dirty="0">
              <a:latin typeface="Tahoma" panose="020B0604030504040204" pitchFamily="34" charset="0"/>
              <a:ea typeface="Tahoma" panose="020B0604030504040204" pitchFamily="34" charset="0"/>
              <a:cs typeface="Tahoma" panose="020B0604030504040204" pitchFamily="34" charset="0"/>
            </a:endParaRPr>
          </a:p>
          <a:p>
            <a:r>
              <a:rPr lang="en-US" sz="2000" b="1" u="sng" dirty="0">
                <a:latin typeface="Tahoma" panose="020B0604030504040204" pitchFamily="34" charset="0"/>
                <a:ea typeface="Tahoma" panose="020B0604030504040204" pitchFamily="34" charset="0"/>
                <a:cs typeface="Tahoma" panose="020B0604030504040204" pitchFamily="34" charset="0"/>
              </a:rPr>
              <a:t>CDSCO Senior Officials – Speaker/Contributors</a:t>
            </a:r>
          </a:p>
          <a:p>
            <a:r>
              <a:rPr lang="en-US" sz="2000" dirty="0">
                <a:latin typeface="Tahoma" panose="020B0604030504040204" pitchFamily="34" charset="0"/>
                <a:ea typeface="Tahoma" panose="020B0604030504040204" pitchFamily="34" charset="0"/>
                <a:cs typeface="Tahoma" panose="020B0604030504040204" pitchFamily="34" charset="0"/>
              </a:rPr>
              <a:t>Dr. Rubina Bose, Deputy Drugs Controller (India)</a:t>
            </a:r>
          </a:p>
          <a:p>
            <a:r>
              <a:rPr lang="en-US" sz="2000" dirty="0">
                <a:latin typeface="Tahoma" panose="020B0604030504040204" pitchFamily="34" charset="0"/>
                <a:ea typeface="Tahoma" panose="020B0604030504040204" pitchFamily="34" charset="0"/>
                <a:cs typeface="Tahoma" panose="020B0604030504040204" pitchFamily="34" charset="0"/>
              </a:rPr>
              <a:t>Sushant Sharma, Deputy Drugs Controller (India)</a:t>
            </a:r>
          </a:p>
          <a:p>
            <a:endParaRPr lang="en-US" sz="2000" b="1"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027485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9376" y="1619063"/>
            <a:ext cx="2304256" cy="1143000"/>
          </a:xfrm>
        </p:spPr>
        <p:txBody>
          <a:bodyPr>
            <a:normAutofit/>
          </a:bodyPr>
          <a:lstStyle/>
          <a:p>
            <a:r>
              <a:rPr lang="en-US" sz="3600" b="1" dirty="0"/>
              <a:t>Contents</a:t>
            </a:r>
            <a:endParaRPr lang="en-IN" sz="3600" b="1" dirty="0"/>
          </a:p>
        </p:txBody>
      </p:sp>
      <p:sp>
        <p:nvSpPr>
          <p:cNvPr id="3" name="Content Placeholder 2"/>
          <p:cNvSpPr>
            <a:spLocks noGrp="1"/>
          </p:cNvSpPr>
          <p:nvPr>
            <p:ph idx="1"/>
          </p:nvPr>
        </p:nvSpPr>
        <p:spPr>
          <a:xfrm>
            <a:off x="622317" y="2657753"/>
            <a:ext cx="10947365" cy="3600400"/>
          </a:xfrm>
        </p:spPr>
        <p:txBody>
          <a:bodyPr>
            <a:normAutofit/>
          </a:bodyPr>
          <a:lstStyle/>
          <a:p>
            <a:pPr>
              <a:buFont typeface="Wingdings" panose="05000000000000000000" pitchFamily="2" charset="2"/>
              <a:buChar char="v"/>
            </a:pPr>
            <a:r>
              <a:rPr lang="en-US" sz="2800" b="1" dirty="0"/>
              <a:t>Background</a:t>
            </a:r>
          </a:p>
          <a:p>
            <a:pPr>
              <a:buFont typeface="Wingdings" panose="05000000000000000000" pitchFamily="2" charset="2"/>
              <a:buChar char="v"/>
            </a:pPr>
            <a:r>
              <a:rPr lang="en-IN" sz="2800" b="1" dirty="0"/>
              <a:t>Objectives</a:t>
            </a:r>
          </a:p>
          <a:p>
            <a:pPr>
              <a:buFont typeface="Wingdings" panose="05000000000000000000" pitchFamily="2" charset="2"/>
              <a:buChar char="v"/>
            </a:pPr>
            <a:r>
              <a:rPr lang="en-US" sz="2800" b="1" dirty="0"/>
              <a:t>Scope</a:t>
            </a:r>
          </a:p>
          <a:p>
            <a:pPr>
              <a:buFont typeface="Wingdings" panose="05000000000000000000" pitchFamily="2" charset="2"/>
              <a:buChar char="v"/>
            </a:pPr>
            <a:r>
              <a:rPr lang="en-US" sz="2800" b="1" dirty="0"/>
              <a:t>Quality management system requirements for national </a:t>
            </a:r>
            <a:r>
              <a:rPr lang="en-IN" sz="2800" b="1" dirty="0"/>
              <a:t>regulatory authorities</a:t>
            </a:r>
          </a:p>
          <a:p>
            <a:pPr>
              <a:buFont typeface="Wingdings" panose="05000000000000000000" pitchFamily="2" charset="2"/>
              <a:buChar char="v"/>
            </a:pPr>
            <a:r>
              <a:rPr lang="en-IN" sz="2800" b="1" dirty="0"/>
              <a:t>Quality management system implementation methodology</a:t>
            </a:r>
            <a:endParaRPr lang="en-US" sz="2800" dirty="0"/>
          </a:p>
          <a:p>
            <a:pPr marL="0" indent="0">
              <a:buNone/>
            </a:pPr>
            <a:endParaRPr lang="en-US" sz="2800" dirty="0"/>
          </a:p>
        </p:txBody>
      </p:sp>
      <p:sp>
        <p:nvSpPr>
          <p:cNvPr id="9" name="Rectangle 8">
            <a:extLst>
              <a:ext uri="{FF2B5EF4-FFF2-40B4-BE49-F238E27FC236}">
                <a16:creationId xmlns:a16="http://schemas.microsoft.com/office/drawing/2014/main" id="{FC3E2D10-CC30-0BC2-86C7-D555169CC744}"/>
              </a:ext>
            </a:extLst>
          </p:cNvPr>
          <p:cNvSpPr/>
          <p:nvPr/>
        </p:nvSpPr>
        <p:spPr>
          <a:xfrm>
            <a:off x="0" y="6459466"/>
            <a:ext cx="12192000" cy="431800"/>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p>
        </p:txBody>
      </p:sp>
    </p:spTree>
    <p:extLst>
      <p:ext uri="{BB962C8B-B14F-4D97-AF65-F5344CB8AC3E}">
        <p14:creationId xmlns:p14="http://schemas.microsoft.com/office/powerpoint/2010/main" val="16382420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7213" y="1584726"/>
            <a:ext cx="2864835" cy="750090"/>
          </a:xfrm>
        </p:spPr>
        <p:txBody>
          <a:bodyPr>
            <a:normAutofit/>
          </a:bodyPr>
          <a:lstStyle/>
          <a:p>
            <a:r>
              <a:rPr lang="en-US" sz="3600" b="1" dirty="0"/>
              <a:t>Background</a:t>
            </a:r>
            <a:endParaRPr lang="en-IN" sz="3600" b="1" dirty="0"/>
          </a:p>
        </p:txBody>
      </p:sp>
      <p:sp>
        <p:nvSpPr>
          <p:cNvPr id="3" name="Content Placeholder 2"/>
          <p:cNvSpPr>
            <a:spLocks noGrp="1"/>
          </p:cNvSpPr>
          <p:nvPr>
            <p:ph idx="1"/>
          </p:nvPr>
        </p:nvSpPr>
        <p:spPr>
          <a:xfrm>
            <a:off x="609600" y="2348880"/>
            <a:ext cx="10972801" cy="3777286"/>
          </a:xfrm>
        </p:spPr>
        <p:txBody>
          <a:bodyPr>
            <a:normAutofit lnSpcReduction="10000"/>
          </a:bodyPr>
          <a:lstStyle/>
          <a:p>
            <a:pPr algn="just"/>
            <a:r>
              <a:rPr lang="en-US" sz="2800" dirty="0"/>
              <a:t>Several World Health Assembly resolutions, including WHA67.20 (2014), mandate WHO to provide support to its Member States in strengthening national regulatory systems for medical products.</a:t>
            </a:r>
          </a:p>
          <a:p>
            <a:pPr algn="just"/>
            <a:r>
              <a:rPr lang="en-US" sz="2800" dirty="0"/>
              <a:t>It recognizes that effective regulatory systems are an essential component of health system strengthening and contribute to better public health outcomes.</a:t>
            </a:r>
          </a:p>
          <a:p>
            <a:pPr lvl="1" algn="just"/>
            <a:r>
              <a:rPr lang="en-US" sz="2400" dirty="0"/>
              <a:t>that regulators are an essential part of the health workforce and.</a:t>
            </a:r>
          </a:p>
          <a:p>
            <a:pPr lvl="1" algn="just"/>
            <a:r>
              <a:rPr lang="en-US" sz="2400" dirty="0"/>
              <a:t>that inefficient regulatory systems themselves can be a barrier to access to safe, effective, and quality medical products.</a:t>
            </a:r>
          </a:p>
          <a:p>
            <a:pPr algn="just"/>
            <a:endParaRPr lang="en-US" sz="2800" dirty="0"/>
          </a:p>
          <a:p>
            <a:endParaRPr lang="en-IN" dirty="0"/>
          </a:p>
        </p:txBody>
      </p:sp>
      <p:sp>
        <p:nvSpPr>
          <p:cNvPr id="8" name="Rectangle 7">
            <a:extLst>
              <a:ext uri="{FF2B5EF4-FFF2-40B4-BE49-F238E27FC236}">
                <a16:creationId xmlns:a16="http://schemas.microsoft.com/office/drawing/2014/main" id="{16830B99-D0EC-95C2-3A6D-B2BF91E6ED87}"/>
              </a:ext>
            </a:extLst>
          </p:cNvPr>
          <p:cNvSpPr/>
          <p:nvPr/>
        </p:nvSpPr>
        <p:spPr>
          <a:xfrm>
            <a:off x="0" y="6459466"/>
            <a:ext cx="12192000" cy="431800"/>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p>
        </p:txBody>
      </p:sp>
    </p:spTree>
    <p:extLst>
      <p:ext uri="{BB962C8B-B14F-4D97-AF65-F5344CB8AC3E}">
        <p14:creationId xmlns:p14="http://schemas.microsoft.com/office/powerpoint/2010/main" val="489070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99856" y="1112913"/>
            <a:ext cx="3038128" cy="940967"/>
          </a:xfrm>
        </p:spPr>
        <p:txBody>
          <a:bodyPr>
            <a:normAutofit/>
          </a:bodyPr>
          <a:lstStyle/>
          <a:p>
            <a:r>
              <a:rPr lang="en-US" sz="3600" b="1" dirty="0"/>
              <a:t>Objectives</a:t>
            </a:r>
            <a:endParaRPr lang="en-IN" sz="3600" b="1" dirty="0"/>
          </a:p>
        </p:txBody>
      </p:sp>
      <p:sp>
        <p:nvSpPr>
          <p:cNvPr id="4" name="Footer Placeholder 3"/>
          <p:cNvSpPr>
            <a:spLocks noGrp="1"/>
          </p:cNvSpPr>
          <p:nvPr>
            <p:ph type="ftr" sz="quarter" idx="11"/>
          </p:nvPr>
        </p:nvSpPr>
        <p:spPr/>
        <p:txBody>
          <a:bodyPr/>
          <a:lstStyle/>
          <a:p>
            <a:endParaRPr lang="en-IN"/>
          </a:p>
        </p:txBody>
      </p:sp>
      <p:graphicFrame>
        <p:nvGraphicFramePr>
          <p:cNvPr id="7" name="Diagram 6"/>
          <p:cNvGraphicFramePr/>
          <p:nvPr>
            <p:extLst>
              <p:ext uri="{D42A27DB-BD31-4B8C-83A1-F6EECF244321}">
                <p14:modId xmlns:p14="http://schemas.microsoft.com/office/powerpoint/2010/main" val="972135218"/>
              </p:ext>
            </p:extLst>
          </p:nvPr>
        </p:nvGraphicFramePr>
        <p:xfrm>
          <a:off x="696540" y="1866469"/>
          <a:ext cx="10798920" cy="505737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419783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5400" y="1340768"/>
            <a:ext cx="2030016" cy="796951"/>
          </a:xfrm>
        </p:spPr>
        <p:txBody>
          <a:bodyPr>
            <a:normAutofit/>
          </a:bodyPr>
          <a:lstStyle/>
          <a:p>
            <a:r>
              <a:rPr lang="en-US" sz="3600" b="1" dirty="0"/>
              <a:t>Scope</a:t>
            </a:r>
            <a:endParaRPr lang="en-IN" sz="3600" b="1" dirty="0"/>
          </a:p>
        </p:txBody>
      </p:sp>
      <p:sp>
        <p:nvSpPr>
          <p:cNvPr id="3" name="Content Placeholder 2"/>
          <p:cNvSpPr>
            <a:spLocks noGrp="1"/>
          </p:cNvSpPr>
          <p:nvPr>
            <p:ph idx="1"/>
          </p:nvPr>
        </p:nvSpPr>
        <p:spPr>
          <a:xfrm>
            <a:off x="609599" y="2082382"/>
            <a:ext cx="10972801" cy="4377084"/>
          </a:xfrm>
        </p:spPr>
        <p:txBody>
          <a:bodyPr>
            <a:normAutofit/>
          </a:bodyPr>
          <a:lstStyle/>
          <a:p>
            <a:pPr algn="just"/>
            <a:r>
              <a:rPr lang="en-US" sz="2600" dirty="0"/>
              <a:t>This is an overarching guideline that should be applied across all regulatory functions and activities, including </a:t>
            </a:r>
            <a:r>
              <a:rPr lang="en-US" sz="2600" dirty="0">
                <a:solidFill>
                  <a:srgbClr val="FF0000"/>
                </a:solidFill>
              </a:rPr>
              <a:t>registration and marketing authorization; vigilance; market surveillance and control; licensing establishments; regulatory inspections; laboratory access and testing; clinical trials oversight; national lot release</a:t>
            </a:r>
            <a:r>
              <a:rPr lang="en-US" sz="2600" dirty="0"/>
              <a:t>; and others, as applicable to the implementing NRA.</a:t>
            </a:r>
          </a:p>
          <a:p>
            <a:pPr algn="just"/>
            <a:r>
              <a:rPr lang="en-US" sz="2600" dirty="0"/>
              <a:t>The guideline can be used for other regulatory activities that are mandated by the </a:t>
            </a:r>
            <a:r>
              <a:rPr lang="en-US" sz="2600" dirty="0">
                <a:solidFill>
                  <a:srgbClr val="FF0000"/>
                </a:solidFill>
              </a:rPr>
              <a:t>national laws and regulations </a:t>
            </a:r>
            <a:r>
              <a:rPr lang="en-US" sz="2600" dirty="0"/>
              <a:t>to ensure public health </a:t>
            </a:r>
            <a:r>
              <a:rPr lang="en-US" sz="2600" dirty="0">
                <a:solidFill>
                  <a:srgbClr val="FF0000"/>
                </a:solidFill>
              </a:rPr>
              <a:t>safety</a:t>
            </a:r>
            <a:r>
              <a:rPr lang="en-US" sz="2600" dirty="0"/>
              <a:t>, by assuring the </a:t>
            </a:r>
            <a:r>
              <a:rPr lang="en-US" sz="2600" dirty="0">
                <a:solidFill>
                  <a:srgbClr val="FF0000"/>
                </a:solidFill>
              </a:rPr>
              <a:t>quality</a:t>
            </a:r>
            <a:r>
              <a:rPr lang="en-US" sz="2600" dirty="0"/>
              <a:t>, </a:t>
            </a:r>
            <a:r>
              <a:rPr lang="en-US" sz="2600" dirty="0">
                <a:solidFill>
                  <a:srgbClr val="FF0000"/>
                </a:solidFill>
              </a:rPr>
              <a:t>safety</a:t>
            </a:r>
            <a:r>
              <a:rPr lang="en-US" sz="2600" dirty="0"/>
              <a:t> and </a:t>
            </a:r>
            <a:r>
              <a:rPr lang="en-US" sz="2600" dirty="0">
                <a:solidFill>
                  <a:srgbClr val="FF0000"/>
                </a:solidFill>
              </a:rPr>
              <a:t>effectiveness</a:t>
            </a:r>
            <a:r>
              <a:rPr lang="en-US" sz="2600" dirty="0"/>
              <a:t> of medical products.</a:t>
            </a:r>
          </a:p>
          <a:p>
            <a:pPr algn="just"/>
            <a:r>
              <a:rPr lang="en-US" sz="2600" dirty="0"/>
              <a:t>This guidelines is applicable </a:t>
            </a:r>
            <a:r>
              <a:rPr lang="en-US" sz="2600"/>
              <a:t>for centralized</a:t>
            </a:r>
            <a:r>
              <a:rPr lang="en-US" sz="2600" dirty="0"/>
              <a:t>, decentralized(federal governance system) or discrete structure of NRA.</a:t>
            </a:r>
          </a:p>
          <a:p>
            <a:pPr algn="just"/>
            <a:endParaRPr lang="en-US" sz="2600" dirty="0"/>
          </a:p>
          <a:p>
            <a:pPr marL="0" indent="0" algn="just">
              <a:buNone/>
            </a:pPr>
            <a:endParaRPr lang="en-IN" sz="2600" dirty="0"/>
          </a:p>
        </p:txBody>
      </p:sp>
      <p:sp>
        <p:nvSpPr>
          <p:cNvPr id="10" name="Rectangle 9">
            <a:extLst>
              <a:ext uri="{FF2B5EF4-FFF2-40B4-BE49-F238E27FC236}">
                <a16:creationId xmlns:a16="http://schemas.microsoft.com/office/drawing/2014/main" id="{C3088BB1-A667-DA7D-4B5B-6522B6B4B274}"/>
              </a:ext>
            </a:extLst>
          </p:cNvPr>
          <p:cNvSpPr/>
          <p:nvPr/>
        </p:nvSpPr>
        <p:spPr>
          <a:xfrm>
            <a:off x="0" y="6459466"/>
            <a:ext cx="12192000" cy="431800"/>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p>
        </p:txBody>
      </p:sp>
    </p:spTree>
    <p:extLst>
      <p:ext uri="{BB962C8B-B14F-4D97-AF65-F5344CB8AC3E}">
        <p14:creationId xmlns:p14="http://schemas.microsoft.com/office/powerpoint/2010/main" val="42128499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p:cNvPicPr>
            <a:picLocks noChangeAspect="1"/>
          </p:cNvPicPr>
          <p:nvPr/>
        </p:nvPicPr>
        <p:blipFill>
          <a:blip r:embed="rId2"/>
          <a:stretch>
            <a:fillRect/>
          </a:stretch>
        </p:blipFill>
        <p:spPr>
          <a:xfrm>
            <a:off x="4991200" y="1446167"/>
            <a:ext cx="7200800" cy="5229199"/>
          </a:xfrm>
          <a:prstGeom prst="rect">
            <a:avLst/>
          </a:prstGeom>
        </p:spPr>
      </p:pic>
      <p:sp>
        <p:nvSpPr>
          <p:cNvPr id="3" name="Content Placeholder 2"/>
          <p:cNvSpPr>
            <a:spLocks noGrp="1"/>
          </p:cNvSpPr>
          <p:nvPr>
            <p:ph idx="1"/>
          </p:nvPr>
        </p:nvSpPr>
        <p:spPr>
          <a:xfrm>
            <a:off x="219133" y="4941168"/>
            <a:ext cx="6408712" cy="1143000"/>
          </a:xfrm>
        </p:spPr>
        <p:txBody>
          <a:bodyPr/>
          <a:lstStyle/>
          <a:p>
            <a:pPr marL="514350" indent="-514350">
              <a:buAutoNum type="arabicPeriod"/>
            </a:pPr>
            <a:r>
              <a:rPr lang="en-IN" dirty="0"/>
              <a:t>Quality management system concepts</a:t>
            </a:r>
          </a:p>
        </p:txBody>
      </p:sp>
      <p:sp>
        <p:nvSpPr>
          <p:cNvPr id="2" name="Title 1"/>
          <p:cNvSpPr>
            <a:spLocks noGrp="1"/>
          </p:cNvSpPr>
          <p:nvPr>
            <p:ph type="title"/>
          </p:nvPr>
        </p:nvSpPr>
        <p:spPr>
          <a:xfrm>
            <a:off x="191344" y="1705372"/>
            <a:ext cx="6880584" cy="1143000"/>
          </a:xfrm>
        </p:spPr>
        <p:txBody>
          <a:bodyPr>
            <a:noAutofit/>
          </a:bodyPr>
          <a:lstStyle/>
          <a:p>
            <a:r>
              <a:rPr lang="en-IN" sz="2800" b="1" dirty="0"/>
              <a:t>Quality management system requirements</a:t>
            </a:r>
            <a:br>
              <a:rPr lang="en-IN" sz="2800" b="1" dirty="0"/>
            </a:br>
            <a:r>
              <a:rPr lang="en-IN" sz="2800" b="1" dirty="0"/>
              <a:t>for national regulatory authorities</a:t>
            </a:r>
            <a:endParaRPr lang="en-IN" sz="2800" dirty="0"/>
          </a:p>
        </p:txBody>
      </p:sp>
      <p:sp>
        <p:nvSpPr>
          <p:cNvPr id="10" name="Rectangle 9">
            <a:extLst>
              <a:ext uri="{FF2B5EF4-FFF2-40B4-BE49-F238E27FC236}">
                <a16:creationId xmlns:a16="http://schemas.microsoft.com/office/drawing/2014/main" id="{1CE5AF86-879E-A9AD-B8E9-B809F42AAC2A}"/>
              </a:ext>
            </a:extLst>
          </p:cNvPr>
          <p:cNvSpPr/>
          <p:nvPr/>
        </p:nvSpPr>
        <p:spPr>
          <a:xfrm>
            <a:off x="0" y="6459466"/>
            <a:ext cx="12192000" cy="431800"/>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p>
        </p:txBody>
      </p:sp>
    </p:spTree>
    <p:extLst>
      <p:ext uri="{BB962C8B-B14F-4D97-AF65-F5344CB8AC3E}">
        <p14:creationId xmlns:p14="http://schemas.microsoft.com/office/powerpoint/2010/main" val="31494137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5400" y="1351802"/>
            <a:ext cx="10972801" cy="1143000"/>
          </a:xfrm>
        </p:spPr>
        <p:txBody>
          <a:bodyPr>
            <a:noAutofit/>
          </a:bodyPr>
          <a:lstStyle/>
          <a:p>
            <a:r>
              <a:rPr lang="en-IN" sz="2800" b="1" dirty="0"/>
              <a:t>Quality management system requirements</a:t>
            </a:r>
            <a:br>
              <a:rPr lang="en-IN" sz="2800" b="1" dirty="0"/>
            </a:br>
            <a:r>
              <a:rPr lang="en-IN" sz="2800" b="1" dirty="0"/>
              <a:t>for national regulatory authorities</a:t>
            </a:r>
            <a:endParaRPr lang="en-IN" sz="2800" dirty="0"/>
          </a:p>
        </p:txBody>
      </p:sp>
      <p:sp>
        <p:nvSpPr>
          <p:cNvPr id="3" name="Content Placeholder 2"/>
          <p:cNvSpPr>
            <a:spLocks noGrp="1"/>
          </p:cNvSpPr>
          <p:nvPr>
            <p:ph idx="1"/>
          </p:nvPr>
        </p:nvSpPr>
        <p:spPr>
          <a:xfrm>
            <a:off x="609600" y="2506297"/>
            <a:ext cx="10972801" cy="3619869"/>
          </a:xfrm>
        </p:spPr>
        <p:txBody>
          <a:bodyPr>
            <a:normAutofit/>
          </a:bodyPr>
          <a:lstStyle/>
          <a:p>
            <a:pPr marL="0" indent="0">
              <a:buNone/>
            </a:pPr>
            <a:r>
              <a:rPr lang="en-US" sz="2400" dirty="0"/>
              <a:t>The QMS requirements that are described in this guideline are </a:t>
            </a:r>
            <a:r>
              <a:rPr lang="en-US" sz="2400" dirty="0">
                <a:solidFill>
                  <a:srgbClr val="FF0000"/>
                </a:solidFill>
              </a:rPr>
              <a:t>based upon </a:t>
            </a:r>
            <a:r>
              <a:rPr lang="en-US" sz="2400" dirty="0"/>
              <a:t>the quality management principles presented next, as provided in ISO </a:t>
            </a:r>
            <a:r>
              <a:rPr lang="en-IN" sz="2400" dirty="0"/>
              <a:t>9000:-</a:t>
            </a:r>
          </a:p>
          <a:p>
            <a:endParaRPr lang="en-IN" sz="2000" dirty="0"/>
          </a:p>
        </p:txBody>
      </p:sp>
      <p:graphicFrame>
        <p:nvGraphicFramePr>
          <p:cNvPr id="7" name="Diagram 6"/>
          <p:cNvGraphicFramePr/>
          <p:nvPr>
            <p:extLst>
              <p:ext uri="{D42A27DB-BD31-4B8C-83A1-F6EECF244321}">
                <p14:modId xmlns:p14="http://schemas.microsoft.com/office/powerpoint/2010/main" val="1881217086"/>
              </p:ext>
            </p:extLst>
          </p:nvPr>
        </p:nvGraphicFramePr>
        <p:xfrm>
          <a:off x="1487242" y="2780928"/>
          <a:ext cx="9649072" cy="419003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4" name="Rectangle 13">
            <a:extLst>
              <a:ext uri="{FF2B5EF4-FFF2-40B4-BE49-F238E27FC236}">
                <a16:creationId xmlns:a16="http://schemas.microsoft.com/office/drawing/2014/main" id="{3893D036-5694-3CA1-FBCD-2176BD9DC5EA}"/>
              </a:ext>
            </a:extLst>
          </p:cNvPr>
          <p:cNvSpPr/>
          <p:nvPr/>
        </p:nvSpPr>
        <p:spPr>
          <a:xfrm>
            <a:off x="0" y="6459466"/>
            <a:ext cx="12192000" cy="431800"/>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p>
        </p:txBody>
      </p:sp>
    </p:spTree>
    <p:extLst>
      <p:ext uri="{BB962C8B-B14F-4D97-AF65-F5344CB8AC3E}">
        <p14:creationId xmlns:p14="http://schemas.microsoft.com/office/powerpoint/2010/main" val="33211957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Diagram 7"/>
          <p:cNvGraphicFramePr/>
          <p:nvPr>
            <p:extLst>
              <p:ext uri="{D42A27DB-BD31-4B8C-83A1-F6EECF244321}">
                <p14:modId xmlns:p14="http://schemas.microsoft.com/office/powerpoint/2010/main" val="1204867904"/>
              </p:ext>
            </p:extLst>
          </p:nvPr>
        </p:nvGraphicFramePr>
        <p:xfrm>
          <a:off x="1332929" y="1816548"/>
          <a:ext cx="10379695" cy="398078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10" name="Group 9"/>
          <p:cNvGrpSpPr/>
          <p:nvPr/>
        </p:nvGrpSpPr>
        <p:grpSpPr>
          <a:xfrm>
            <a:off x="3823802" y="5563708"/>
            <a:ext cx="7151317" cy="445503"/>
            <a:chOff x="2512625" y="2508"/>
            <a:chExt cx="7151317" cy="445503"/>
          </a:xfrm>
        </p:grpSpPr>
        <p:sp>
          <p:nvSpPr>
            <p:cNvPr id="17" name="Rectangle 16"/>
            <p:cNvSpPr/>
            <p:nvPr/>
          </p:nvSpPr>
          <p:spPr>
            <a:xfrm>
              <a:off x="2512625" y="2508"/>
              <a:ext cx="7151317" cy="445503"/>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a:lstStyle/>
            <a:p>
              <a:endParaRPr lang="en-US"/>
            </a:p>
          </p:txBody>
        </p:sp>
        <p:sp>
          <p:nvSpPr>
            <p:cNvPr id="18" name="TextBox 17"/>
            <p:cNvSpPr txBox="1"/>
            <p:nvPr/>
          </p:nvSpPr>
          <p:spPr>
            <a:xfrm>
              <a:off x="2512625" y="2508"/>
              <a:ext cx="7151317" cy="445503"/>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26670" tIns="26670" rIns="26670" bIns="26670" numCol="1" spcCol="1270" anchor="b" anchorCtr="0">
              <a:noAutofit/>
            </a:bodyPr>
            <a:lstStyle/>
            <a:p>
              <a:pPr defTabSz="622300">
                <a:lnSpc>
                  <a:spcPct val="90000"/>
                </a:lnSpc>
                <a:spcBef>
                  <a:spcPct val="0"/>
                </a:spcBef>
                <a:spcAft>
                  <a:spcPct val="35000"/>
                </a:spcAft>
              </a:pPr>
              <a:r>
                <a:rPr lang="en-IN" sz="1600" dirty="0"/>
                <a:t>what should be </a:t>
              </a:r>
              <a:r>
                <a:rPr lang="en-US" sz="1600" dirty="0"/>
                <a:t>expected from top management for effective implementation of the QMS.</a:t>
              </a:r>
            </a:p>
          </p:txBody>
        </p:sp>
      </p:grpSp>
      <p:grpSp>
        <p:nvGrpSpPr>
          <p:cNvPr id="11" name="Group 10"/>
          <p:cNvGrpSpPr/>
          <p:nvPr/>
        </p:nvGrpSpPr>
        <p:grpSpPr>
          <a:xfrm>
            <a:off x="1311177" y="5563708"/>
            <a:ext cx="2512625" cy="445503"/>
            <a:chOff x="0" y="2508"/>
            <a:chExt cx="2512625" cy="445503"/>
          </a:xfrm>
        </p:grpSpPr>
        <p:sp>
          <p:nvSpPr>
            <p:cNvPr id="15" name="Round Same Side Corner Rectangle 14"/>
            <p:cNvSpPr/>
            <p:nvPr/>
          </p:nvSpPr>
          <p:spPr>
            <a:xfrm>
              <a:off x="0" y="2508"/>
              <a:ext cx="2512625" cy="445503"/>
            </a:xfrm>
            <a:prstGeom prst="round2SameRect">
              <a:avLst>
                <a:gd name="adj1" fmla="val 16670"/>
                <a:gd name="adj2" fmla="val 0"/>
              </a:avLst>
            </a:pr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endParaRPr lang="en-US"/>
            </a:p>
          </p:txBody>
        </p:sp>
        <p:sp>
          <p:nvSpPr>
            <p:cNvPr id="16" name="Round Same Side Corner Rectangle 6"/>
            <p:cNvSpPr txBox="1"/>
            <p:nvPr/>
          </p:nvSpPr>
          <p:spPr>
            <a:xfrm>
              <a:off x="21752" y="24260"/>
              <a:ext cx="2469121" cy="423751"/>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3815" tIns="43815" rIns="43815" bIns="43815" numCol="1" spcCol="1270" anchor="ctr" anchorCtr="0">
              <a:noAutofit/>
            </a:bodyPr>
            <a:lstStyle/>
            <a:p>
              <a:pPr algn="ctr"/>
              <a:r>
                <a:rPr lang="en-IN" sz="1400" dirty="0"/>
                <a:t>Leadership, management and</a:t>
              </a:r>
            </a:p>
            <a:p>
              <a:pPr algn="ctr"/>
              <a:r>
                <a:rPr lang="en-IN" sz="1400" dirty="0"/>
                <a:t>organization</a:t>
              </a:r>
              <a:endParaRPr lang="en-US" sz="1400" dirty="0"/>
            </a:p>
          </p:txBody>
        </p:sp>
      </p:grpSp>
      <p:grpSp>
        <p:nvGrpSpPr>
          <p:cNvPr id="12" name="Group 11"/>
          <p:cNvGrpSpPr/>
          <p:nvPr/>
        </p:nvGrpSpPr>
        <p:grpSpPr>
          <a:xfrm>
            <a:off x="1119234" y="6081111"/>
            <a:ext cx="9663942" cy="891141"/>
            <a:chOff x="0" y="448012"/>
            <a:chExt cx="9663942" cy="891141"/>
          </a:xfrm>
        </p:grpSpPr>
        <p:sp>
          <p:nvSpPr>
            <p:cNvPr id="13" name="Rectangle 12"/>
            <p:cNvSpPr/>
            <p:nvPr/>
          </p:nvSpPr>
          <p:spPr>
            <a:xfrm>
              <a:off x="0" y="448012"/>
              <a:ext cx="9663942" cy="891141"/>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a:lstStyle/>
            <a:p>
              <a:endParaRPr lang="en-US"/>
            </a:p>
          </p:txBody>
        </p:sp>
        <p:sp>
          <p:nvSpPr>
            <p:cNvPr id="14" name="TextBox 13"/>
            <p:cNvSpPr txBox="1"/>
            <p:nvPr/>
          </p:nvSpPr>
          <p:spPr>
            <a:xfrm>
              <a:off x="0" y="630476"/>
              <a:ext cx="9663942" cy="708677"/>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22860" tIns="22860" rIns="22860" bIns="22860" numCol="1" spcCol="1270" anchor="t" anchorCtr="0">
              <a:noAutofit/>
            </a:bodyPr>
            <a:lstStyle/>
            <a:p>
              <a:r>
                <a:rPr lang="en-US" dirty="0"/>
                <a:t>It also includes the roles, responsibilities and authorities that should be part of the implemented QMS.</a:t>
              </a:r>
              <a:endParaRPr lang="en-US" sz="3200" dirty="0"/>
            </a:p>
          </p:txBody>
        </p:sp>
      </p:grpSp>
      <p:sp>
        <p:nvSpPr>
          <p:cNvPr id="25" name="Title 1">
            <a:extLst>
              <a:ext uri="{FF2B5EF4-FFF2-40B4-BE49-F238E27FC236}">
                <a16:creationId xmlns:a16="http://schemas.microsoft.com/office/drawing/2014/main" id="{39E68DBB-A8B3-C5DF-9517-7547A40A0A49}"/>
              </a:ext>
            </a:extLst>
          </p:cNvPr>
          <p:cNvSpPr>
            <a:spLocks noGrp="1"/>
          </p:cNvSpPr>
          <p:nvPr>
            <p:ph type="title"/>
          </p:nvPr>
        </p:nvSpPr>
        <p:spPr>
          <a:xfrm>
            <a:off x="1761727" y="914830"/>
            <a:ext cx="10972801" cy="1143000"/>
          </a:xfrm>
        </p:spPr>
        <p:txBody>
          <a:bodyPr>
            <a:noAutofit/>
          </a:bodyPr>
          <a:lstStyle/>
          <a:p>
            <a:r>
              <a:rPr lang="en-IN" sz="2800" b="1" dirty="0"/>
              <a:t>Quality management system requirements</a:t>
            </a:r>
            <a:br>
              <a:rPr lang="en-IN" sz="2800" b="1" dirty="0"/>
            </a:br>
            <a:r>
              <a:rPr lang="en-IN" sz="2800" b="1" dirty="0"/>
              <a:t>for national regulatory authorities</a:t>
            </a:r>
            <a:endParaRPr lang="en-IN" sz="2800" dirty="0"/>
          </a:p>
        </p:txBody>
      </p:sp>
    </p:spTree>
    <p:extLst>
      <p:ext uri="{BB962C8B-B14F-4D97-AF65-F5344CB8AC3E}">
        <p14:creationId xmlns:p14="http://schemas.microsoft.com/office/powerpoint/2010/main" val="30807189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88976" y="571505"/>
            <a:ext cx="9072563" cy="4525963"/>
          </a:xfrm>
        </p:spPr>
        <p:txBody>
          <a:bodyPr>
            <a:normAutofit/>
          </a:bodyPr>
          <a:lstStyle/>
          <a:p>
            <a:pPr algn="just"/>
            <a:endParaRPr lang="en-US" dirty="0"/>
          </a:p>
          <a:p>
            <a:pPr marL="0" indent="0" algn="just">
              <a:buNone/>
            </a:pPr>
            <a:endParaRPr lang="en-US" dirty="0"/>
          </a:p>
        </p:txBody>
      </p:sp>
      <p:graphicFrame>
        <p:nvGraphicFramePr>
          <p:cNvPr id="8" name="Diagram 7"/>
          <p:cNvGraphicFramePr/>
          <p:nvPr>
            <p:extLst>
              <p:ext uri="{D42A27DB-BD31-4B8C-83A1-F6EECF244321}">
                <p14:modId xmlns:p14="http://schemas.microsoft.com/office/powerpoint/2010/main" val="3686016381"/>
              </p:ext>
            </p:extLst>
          </p:nvPr>
        </p:nvGraphicFramePr>
        <p:xfrm>
          <a:off x="1282305" y="1387021"/>
          <a:ext cx="10653436" cy="398078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10" name="Group 9"/>
          <p:cNvGrpSpPr/>
          <p:nvPr/>
        </p:nvGrpSpPr>
        <p:grpSpPr>
          <a:xfrm>
            <a:off x="3823802" y="5935825"/>
            <a:ext cx="7151317" cy="445503"/>
            <a:chOff x="2512625" y="2508"/>
            <a:chExt cx="7151317" cy="445503"/>
          </a:xfrm>
        </p:grpSpPr>
        <p:sp>
          <p:nvSpPr>
            <p:cNvPr id="17" name="Rectangle 16"/>
            <p:cNvSpPr/>
            <p:nvPr/>
          </p:nvSpPr>
          <p:spPr>
            <a:xfrm>
              <a:off x="2512625" y="2508"/>
              <a:ext cx="7151317" cy="445503"/>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a:lstStyle/>
            <a:p>
              <a:endParaRPr lang="en-US"/>
            </a:p>
          </p:txBody>
        </p:sp>
        <p:sp>
          <p:nvSpPr>
            <p:cNvPr id="18" name="TextBox 17"/>
            <p:cNvSpPr txBox="1"/>
            <p:nvPr/>
          </p:nvSpPr>
          <p:spPr>
            <a:xfrm>
              <a:off x="2512625" y="2508"/>
              <a:ext cx="7151317" cy="445503"/>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26670" tIns="26670" rIns="26670" bIns="26670" numCol="1" spcCol="1270" anchor="b" anchorCtr="0">
              <a:noAutofit/>
            </a:bodyPr>
            <a:lstStyle/>
            <a:p>
              <a:pPr defTabSz="622300">
                <a:lnSpc>
                  <a:spcPct val="90000"/>
                </a:lnSpc>
                <a:spcBef>
                  <a:spcPct val="0"/>
                </a:spcBef>
                <a:spcAft>
                  <a:spcPct val="35000"/>
                </a:spcAft>
              </a:pPr>
              <a:r>
                <a:rPr lang="en-IN" sz="1600" dirty="0"/>
                <a:t>Requirements for QMS </a:t>
              </a:r>
              <a:r>
                <a:rPr lang="en-US" sz="1600" dirty="0"/>
                <a:t>implementation in core processes and activities that are within the mandates of the NRA.</a:t>
              </a:r>
            </a:p>
          </p:txBody>
        </p:sp>
      </p:grpSp>
      <p:grpSp>
        <p:nvGrpSpPr>
          <p:cNvPr id="11" name="Group 10"/>
          <p:cNvGrpSpPr/>
          <p:nvPr/>
        </p:nvGrpSpPr>
        <p:grpSpPr>
          <a:xfrm>
            <a:off x="1311177" y="5935825"/>
            <a:ext cx="2512625" cy="445503"/>
            <a:chOff x="0" y="2508"/>
            <a:chExt cx="2512625" cy="445503"/>
          </a:xfrm>
        </p:grpSpPr>
        <p:sp>
          <p:nvSpPr>
            <p:cNvPr id="15" name="Round Same Side Corner Rectangle 14"/>
            <p:cNvSpPr/>
            <p:nvPr/>
          </p:nvSpPr>
          <p:spPr>
            <a:xfrm>
              <a:off x="0" y="2508"/>
              <a:ext cx="2512625" cy="445503"/>
            </a:xfrm>
            <a:prstGeom prst="round2SameRect">
              <a:avLst>
                <a:gd name="adj1" fmla="val 16670"/>
                <a:gd name="adj2" fmla="val 0"/>
              </a:avLst>
            </a:pr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endParaRPr lang="en-US"/>
            </a:p>
          </p:txBody>
        </p:sp>
        <p:sp>
          <p:nvSpPr>
            <p:cNvPr id="16" name="Round Same Side Corner Rectangle 6"/>
            <p:cNvSpPr txBox="1"/>
            <p:nvPr/>
          </p:nvSpPr>
          <p:spPr>
            <a:xfrm>
              <a:off x="21752" y="24260"/>
              <a:ext cx="2469121" cy="423751"/>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3815" tIns="43815" rIns="43815" bIns="43815" numCol="1" spcCol="1270" anchor="ctr" anchorCtr="0">
              <a:noAutofit/>
            </a:bodyPr>
            <a:lstStyle/>
            <a:p>
              <a:pPr algn="ctr"/>
              <a:r>
                <a:rPr lang="en-IN" dirty="0"/>
                <a:t>Operation</a:t>
              </a:r>
              <a:endParaRPr lang="en-US" sz="1400" dirty="0"/>
            </a:p>
          </p:txBody>
        </p:sp>
      </p:grpSp>
      <p:grpSp>
        <p:nvGrpSpPr>
          <p:cNvPr id="12" name="Group 11"/>
          <p:cNvGrpSpPr/>
          <p:nvPr/>
        </p:nvGrpSpPr>
        <p:grpSpPr>
          <a:xfrm>
            <a:off x="1207111" y="5139930"/>
            <a:ext cx="9768008" cy="1760422"/>
            <a:chOff x="0" y="-421269"/>
            <a:chExt cx="9768008" cy="1760422"/>
          </a:xfrm>
        </p:grpSpPr>
        <p:sp>
          <p:nvSpPr>
            <p:cNvPr id="13" name="Rectangle 12"/>
            <p:cNvSpPr/>
            <p:nvPr/>
          </p:nvSpPr>
          <p:spPr>
            <a:xfrm>
              <a:off x="0" y="448012"/>
              <a:ext cx="9663942" cy="891141"/>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a:lstStyle/>
            <a:p>
              <a:endParaRPr lang="en-US"/>
            </a:p>
          </p:txBody>
        </p:sp>
        <p:sp>
          <p:nvSpPr>
            <p:cNvPr id="14" name="TextBox 13"/>
            <p:cNvSpPr txBox="1"/>
            <p:nvPr/>
          </p:nvSpPr>
          <p:spPr>
            <a:xfrm>
              <a:off x="104066" y="-421269"/>
              <a:ext cx="9663942" cy="773054"/>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22860" tIns="22860" rIns="22860" bIns="22860" numCol="1" spcCol="1270" anchor="t" anchorCtr="0">
              <a:noAutofit/>
            </a:bodyPr>
            <a:lstStyle/>
            <a:p>
              <a:pPr marL="285750" indent="-285750">
                <a:buFont typeface="Arial" panose="020B0604020202020204" pitchFamily="34" charset="0"/>
                <a:buChar char="•"/>
              </a:pPr>
              <a:r>
                <a:rPr lang="en-US" dirty="0"/>
                <a:t>It also provides guidance on documenting operational linkages of processes and systems </a:t>
              </a:r>
              <a:r>
                <a:rPr lang="en-IN" dirty="0"/>
                <a:t>for effective and efficient QMS implementation.</a:t>
              </a:r>
              <a:r>
                <a:rPr lang="en-US" dirty="0"/>
                <a:t>.</a:t>
              </a:r>
              <a:endParaRPr lang="en-US" sz="3200" dirty="0"/>
            </a:p>
          </p:txBody>
        </p:sp>
      </p:grpSp>
    </p:spTree>
    <p:extLst>
      <p:ext uri="{BB962C8B-B14F-4D97-AF65-F5344CB8AC3E}">
        <p14:creationId xmlns:p14="http://schemas.microsoft.com/office/powerpoint/2010/main" val="133086447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2879</TotalTime>
  <Words>1596</Words>
  <Application>Microsoft Office PowerPoint</Application>
  <PresentationFormat>Widescreen</PresentationFormat>
  <Paragraphs>144</Paragraphs>
  <Slides>17</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Calibri</vt:lpstr>
      <vt:lpstr>Tahoma</vt:lpstr>
      <vt:lpstr>Wingdings</vt:lpstr>
      <vt:lpstr>Office Theme</vt:lpstr>
      <vt:lpstr>Quality Management System for  National Regulatory Authorities</vt:lpstr>
      <vt:lpstr>Contents</vt:lpstr>
      <vt:lpstr>Background</vt:lpstr>
      <vt:lpstr>Objectives</vt:lpstr>
      <vt:lpstr>Scope</vt:lpstr>
      <vt:lpstr>Quality management system requirements for national regulatory authorities</vt:lpstr>
      <vt:lpstr>Quality management system requirements for national regulatory authorities</vt:lpstr>
      <vt:lpstr>Quality management system requirements for national regulatory authorities</vt:lpstr>
      <vt:lpstr>PowerPoint Presentation</vt:lpstr>
      <vt:lpstr>PowerPoint Presentation</vt:lpstr>
      <vt:lpstr>Quality management system implementation  methodology</vt:lpstr>
      <vt:lpstr>Quality management system implementation  methodology</vt:lpstr>
      <vt:lpstr>PowerPoint Presentation</vt:lpstr>
      <vt:lpstr>PowerPoint Presentation</vt:lpstr>
      <vt:lpstr>PowerPoint Presentation</vt:lpstr>
      <vt:lpstr>PowerPoint Presentation</vt:lpstr>
      <vt:lpstr>PowerPoint Presentation</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5th India-Japan Medical Products Regulatory Symposium  (Through WEBEX, 21st &amp; 22nd  Dec. 2021)</dc:title>
  <dc:creator>Dr. Sucheta</dc:creator>
  <cp:lastModifiedBy>Rubina Bose</cp:lastModifiedBy>
  <cp:revision>172</cp:revision>
  <dcterms:created xsi:type="dcterms:W3CDTF">2021-12-07T12:03:11Z</dcterms:created>
  <dcterms:modified xsi:type="dcterms:W3CDTF">2023-12-23T07:23:25Z</dcterms:modified>
</cp:coreProperties>
</file>